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19" r:id="rId4"/>
    <p:sldMasterId id="2147483720" r:id="rId5"/>
    <p:sldMasterId id="2147483721" r:id="rId6"/>
  </p:sldMasterIdLst>
  <p:notesMasterIdLst>
    <p:notesMasterId r:id="rId7"/>
  </p:notesMasterIdLst>
  <p:sldIdLst>
    <p:sldId id="256" r:id="rId8"/>
    <p:sldId id="257" r:id="rId9"/>
    <p:sldId id="258" r:id="rId10"/>
  </p:sldIdLst>
  <p:sldSz cy="5143500" cx="9144000"/>
  <p:notesSz cx="6858000" cy="9144000"/>
  <p:embeddedFontLst>
    <p:embeddedFont>
      <p:font typeface="Neucha"/>
      <p:regular r:id="rId11"/>
    </p:embeddedFont>
    <p:embeddedFont>
      <p:font typeface="Roboto"/>
      <p:regular r:id="rId12"/>
      <p:bold r:id="rId13"/>
      <p:italic r:id="rId14"/>
      <p:boldItalic r:id="rId15"/>
    </p:embeddedFont>
    <p:embeddedFont>
      <p:font typeface="Amatic SC"/>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font" Target="fonts/Neucha-regular.fntdata"/><Relationship Id="rId10" Type="http://schemas.openxmlformats.org/officeDocument/2006/relationships/slide" Target="slides/slide3.xml"/><Relationship Id="rId13" Type="http://schemas.openxmlformats.org/officeDocument/2006/relationships/font" Target="fonts/Roboto-bold.fntdata"/><Relationship Id="rId12" Type="http://schemas.openxmlformats.org/officeDocument/2006/relationships/font" Target="fonts/Roboto-regular.fntdata"/><Relationship Id="rId15" Type="http://schemas.openxmlformats.org/officeDocument/2006/relationships/font" Target="fonts/Roboto-boldItalic.fntdata"/><Relationship Id="rId14" Type="http://schemas.openxmlformats.org/officeDocument/2006/relationships/font" Target="fonts/Roboto-italic.fntdata"/><Relationship Id="rId17" Type="http://schemas.openxmlformats.org/officeDocument/2006/relationships/font" Target="fonts/AmaticSC-bold.fntdata"/><Relationship Id="rId16" Type="http://schemas.openxmlformats.org/officeDocument/2006/relationships/font" Target="fonts/AmaticSC-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1258ea4a339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1258ea4a339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1258ea4a339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1258ea4a339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task is to sense the signals given by others.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g1258ea4a339_0_1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8" name="Google Shape;678;g1258ea4a339_0_1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Students to think about whether their comments to others are kind and helpful or the opposite, even if they feel they are being helpful.</a:t>
            </a:r>
            <a:endParaRPr/>
          </a:p>
          <a:p>
            <a:pPr indent="0" lvl="0" marL="0" rtl="0" algn="l">
              <a:spcBef>
                <a:spcPts val="0"/>
              </a:spcBef>
              <a:spcAft>
                <a:spcPts val="0"/>
              </a:spcAft>
              <a:buNone/>
            </a:pPr>
            <a:r>
              <a:rPr lang="en-GB"/>
              <a:t>Students can write down examples of where they may have made unkind comments and how that may have made the other person feel. Or, they can write an example where someone else was unkind to them and how it made them feel.</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s://www.flaticon.com/?utm_source=slidesgo_template&amp;utm_medium=referral-link&amp;utm_campaign=s%20g_resources&amp;utm_content=flaticon" TargetMode="Externa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hyperlink" Target="http://bit.ly/2Tynxth" TargetMode="External"/><Relationship Id="rId3" Type="http://schemas.openxmlformats.org/officeDocument/2006/relationships/hyperlink" Target="https://www.flaticon.com/?utm_source=slidesgo_template&amp;utm_medium=referral-link&amp;utm_campaign=s%20g_resources&amp;utm_content=flaticon" TargetMode="Externa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p:nvPr/>
        </p:nvSpPr>
        <p:spPr>
          <a:xfrm>
            <a:off x="0" y="4020675"/>
            <a:ext cx="2582537" cy="1122737"/>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4"/>
          <p:cNvSpPr txBox="1"/>
          <p:nvPr>
            <p:ph type="ctrTitle"/>
          </p:nvPr>
        </p:nvSpPr>
        <p:spPr>
          <a:xfrm>
            <a:off x="713225" y="1523850"/>
            <a:ext cx="5081700" cy="1913700"/>
          </a:xfrm>
          <a:prstGeom prst="rect">
            <a:avLst/>
          </a:prstGeom>
        </p:spPr>
        <p:txBody>
          <a:bodyPr anchorCtr="0" anchor="ctr" bIns="91425" lIns="91425" spcFirstLastPara="1" rIns="91425" wrap="square" tIns="91425">
            <a:noAutofit/>
          </a:bodyPr>
          <a:lstStyle>
            <a:lvl1pPr lvl="0" rtl="0">
              <a:spcBef>
                <a:spcPts val="0"/>
              </a:spcBef>
              <a:spcAft>
                <a:spcPts val="0"/>
              </a:spcAft>
              <a:buSzPts val="5200"/>
              <a:buNone/>
              <a:defRPr b="1" sz="58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7" name="Google Shape;57;p14"/>
          <p:cNvSpPr txBox="1"/>
          <p:nvPr>
            <p:ph idx="1" type="subTitle"/>
          </p:nvPr>
        </p:nvSpPr>
        <p:spPr>
          <a:xfrm>
            <a:off x="713225" y="3363965"/>
            <a:ext cx="5023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8" name="Google Shape;58;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9" name="Shape 59"/>
        <p:cNvGrpSpPr/>
        <p:nvPr/>
      </p:nvGrpSpPr>
      <p:grpSpPr>
        <a:xfrm>
          <a:off x="0" y="0"/>
          <a:ext cx="0" cy="0"/>
          <a:chOff x="0" y="0"/>
          <a:chExt cx="0" cy="0"/>
        </a:xfrm>
      </p:grpSpPr>
      <p:sp>
        <p:nvSpPr>
          <p:cNvPr id="60" name="Google Shape;60;p15"/>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5"/>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2" name="Google Shape;62;p15"/>
          <p:cNvSpPr txBox="1"/>
          <p:nvPr>
            <p:ph hasCustomPrompt="1" idx="2" type="title"/>
          </p:nvPr>
        </p:nvSpPr>
        <p:spPr>
          <a:xfrm>
            <a:off x="1284025" y="1443088"/>
            <a:ext cx="1889100" cy="10227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63" name="Google Shape;63;p15"/>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grpSp>
        <p:nvGrpSpPr>
          <p:cNvPr id="65" name="Google Shape;65;p16"/>
          <p:cNvGrpSpPr/>
          <p:nvPr/>
        </p:nvGrpSpPr>
        <p:grpSpPr>
          <a:xfrm>
            <a:off x="14" y="-2"/>
            <a:ext cx="9143950" cy="5143477"/>
            <a:chOff x="14" y="-2"/>
            <a:chExt cx="9143950" cy="5143477"/>
          </a:xfrm>
        </p:grpSpPr>
        <p:sp>
          <p:nvSpPr>
            <p:cNvPr id="66" name="Google Shape;66;p16"/>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6"/>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 name="Google Shape;68;p16"/>
          <p:cNvSpPr txBox="1"/>
          <p:nvPr>
            <p:ph idx="1" type="body"/>
          </p:nvPr>
        </p:nvSpPr>
        <p:spPr>
          <a:xfrm>
            <a:off x="713400" y="1072375"/>
            <a:ext cx="7717200" cy="37251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Font typeface="Roboto"/>
              <a:buChar char="●"/>
              <a:defRPr sz="1200">
                <a:latin typeface="Roboto"/>
                <a:ea typeface="Roboto"/>
                <a:cs typeface="Roboto"/>
                <a:sym typeface="Roboto"/>
              </a:defRPr>
            </a:lvl1pPr>
            <a:lvl2pPr indent="-317500" lvl="1" marL="914400" rtl="0">
              <a:lnSpc>
                <a:spcPct val="100000"/>
              </a:lnSpc>
              <a:spcBef>
                <a:spcPts val="0"/>
              </a:spcBef>
              <a:spcAft>
                <a:spcPts val="0"/>
              </a:spcAft>
              <a:buSzPts val="1400"/>
              <a:buFont typeface="Roboto"/>
              <a:buChar char="○"/>
              <a:defRPr>
                <a:latin typeface="Roboto"/>
                <a:ea typeface="Roboto"/>
                <a:cs typeface="Roboto"/>
                <a:sym typeface="Roboto"/>
              </a:defRPr>
            </a:lvl2pPr>
            <a:lvl3pPr indent="-317500" lvl="2" marL="1371600" rtl="0">
              <a:lnSpc>
                <a:spcPct val="10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00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00000"/>
              </a:lnSpc>
              <a:spcBef>
                <a:spcPts val="0"/>
              </a:spcBef>
              <a:spcAft>
                <a:spcPts val="0"/>
              </a:spcAft>
              <a:buSzPts val="1400"/>
              <a:buFont typeface="Roboto"/>
              <a:buChar char="○"/>
              <a:defRPr>
                <a:latin typeface="Roboto"/>
                <a:ea typeface="Roboto"/>
                <a:cs typeface="Roboto"/>
                <a:sym typeface="Roboto"/>
              </a:defRPr>
            </a:lvl5pPr>
            <a:lvl6pPr indent="-317500" lvl="5" marL="2743200" rtl="0">
              <a:lnSpc>
                <a:spcPct val="100000"/>
              </a:lnSpc>
              <a:spcBef>
                <a:spcPts val="0"/>
              </a:spcBef>
              <a:spcAft>
                <a:spcPts val="0"/>
              </a:spcAft>
              <a:buSzPts val="1400"/>
              <a:buFont typeface="Roboto"/>
              <a:buChar char="■"/>
              <a:defRPr>
                <a:latin typeface="Roboto"/>
                <a:ea typeface="Roboto"/>
                <a:cs typeface="Roboto"/>
                <a:sym typeface="Roboto"/>
              </a:defRPr>
            </a:lvl6pPr>
            <a:lvl7pPr indent="-317500" lvl="6" marL="3200400" rtl="0">
              <a:lnSpc>
                <a:spcPct val="100000"/>
              </a:lnSpc>
              <a:spcBef>
                <a:spcPts val="0"/>
              </a:spcBef>
              <a:spcAft>
                <a:spcPts val="0"/>
              </a:spcAft>
              <a:buSzPts val="1400"/>
              <a:buFont typeface="Roboto"/>
              <a:buChar char="●"/>
              <a:defRPr>
                <a:latin typeface="Roboto"/>
                <a:ea typeface="Roboto"/>
                <a:cs typeface="Roboto"/>
                <a:sym typeface="Roboto"/>
              </a:defRPr>
            </a:lvl7pPr>
            <a:lvl8pPr indent="-317500" lvl="7" marL="3657600" rtl="0">
              <a:lnSpc>
                <a:spcPct val="100000"/>
              </a:lnSpc>
              <a:spcBef>
                <a:spcPts val="0"/>
              </a:spcBef>
              <a:spcAft>
                <a:spcPts val="0"/>
              </a:spcAft>
              <a:buSzPts val="1400"/>
              <a:buFont typeface="Roboto"/>
              <a:buChar char="○"/>
              <a:defRPr>
                <a:latin typeface="Roboto"/>
                <a:ea typeface="Roboto"/>
                <a:cs typeface="Roboto"/>
                <a:sym typeface="Roboto"/>
              </a:defRPr>
            </a:lvl8pPr>
            <a:lvl9pPr indent="-317500" lvl="8" marL="4114800" rtl="0">
              <a:lnSpc>
                <a:spcPct val="100000"/>
              </a:lnSpc>
              <a:spcBef>
                <a:spcPts val="0"/>
              </a:spcBef>
              <a:spcAft>
                <a:spcPts val="0"/>
              </a:spcAft>
              <a:buSzPts val="1400"/>
              <a:buFont typeface="Roboto"/>
              <a:buChar char="■"/>
              <a:defRPr>
                <a:latin typeface="Roboto"/>
                <a:ea typeface="Roboto"/>
                <a:cs typeface="Roboto"/>
                <a:sym typeface="Roboto"/>
              </a:defRPr>
            </a:lvl9pPr>
          </a:lstStyle>
          <a:p/>
        </p:txBody>
      </p:sp>
      <p:sp>
        <p:nvSpPr>
          <p:cNvPr id="69" name="Google Shape;69;p16"/>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grpSp>
        <p:nvGrpSpPr>
          <p:cNvPr id="71" name="Google Shape;71;p17"/>
          <p:cNvGrpSpPr/>
          <p:nvPr/>
        </p:nvGrpSpPr>
        <p:grpSpPr>
          <a:xfrm>
            <a:off x="-39" y="-1"/>
            <a:ext cx="1478189" cy="5143594"/>
            <a:chOff x="-39" y="-1"/>
            <a:chExt cx="1478189" cy="5143594"/>
          </a:xfrm>
        </p:grpSpPr>
        <p:sp>
          <p:nvSpPr>
            <p:cNvPr id="72" name="Google Shape;72;p17"/>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7"/>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4" name="Google Shape;74;p17"/>
          <p:cNvSpPr txBox="1"/>
          <p:nvPr>
            <p:ph idx="1" type="body"/>
          </p:nvPr>
        </p:nvSpPr>
        <p:spPr>
          <a:xfrm>
            <a:off x="14185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5" name="Google Shape;75;p17"/>
          <p:cNvSpPr txBox="1"/>
          <p:nvPr>
            <p:ph idx="2" type="body"/>
          </p:nvPr>
        </p:nvSpPr>
        <p:spPr>
          <a:xfrm>
            <a:off x="48362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6" name="Google Shape;76;p1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7" name="Google Shape;77;p17"/>
          <p:cNvSpPr txBox="1"/>
          <p:nvPr>
            <p:ph idx="3" type="subTitle"/>
          </p:nvPr>
        </p:nvSpPr>
        <p:spPr>
          <a:xfrm>
            <a:off x="24934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8" name="Google Shape;78;p17"/>
          <p:cNvSpPr txBox="1"/>
          <p:nvPr>
            <p:ph idx="4" type="subTitle"/>
          </p:nvPr>
        </p:nvSpPr>
        <p:spPr>
          <a:xfrm>
            <a:off x="59111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9" name="Shape 79"/>
        <p:cNvGrpSpPr/>
        <p:nvPr/>
      </p:nvGrpSpPr>
      <p:grpSpPr>
        <a:xfrm>
          <a:off x="0" y="0"/>
          <a:ext cx="0" cy="0"/>
          <a:chOff x="0" y="0"/>
          <a:chExt cx="0" cy="0"/>
        </a:xfrm>
      </p:grpSpPr>
      <p:grpSp>
        <p:nvGrpSpPr>
          <p:cNvPr id="80" name="Google Shape;80;p18"/>
          <p:cNvGrpSpPr/>
          <p:nvPr/>
        </p:nvGrpSpPr>
        <p:grpSpPr>
          <a:xfrm>
            <a:off x="-5841" y="-12102"/>
            <a:ext cx="9155957" cy="5161658"/>
            <a:chOff x="-11939" y="-385898"/>
            <a:chExt cx="9808203" cy="5529360"/>
          </a:xfrm>
        </p:grpSpPr>
        <p:sp>
          <p:nvSpPr>
            <p:cNvPr id="81" name="Google Shape;81;p18"/>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8"/>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3" name="Google Shape;83;p1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4" name="Shape 84"/>
        <p:cNvGrpSpPr/>
        <p:nvPr/>
      </p:nvGrpSpPr>
      <p:grpSpPr>
        <a:xfrm>
          <a:off x="0" y="0"/>
          <a:ext cx="0" cy="0"/>
          <a:chOff x="0" y="0"/>
          <a:chExt cx="0" cy="0"/>
        </a:xfrm>
      </p:grpSpPr>
      <p:grpSp>
        <p:nvGrpSpPr>
          <p:cNvPr id="85" name="Google Shape;85;p19"/>
          <p:cNvGrpSpPr/>
          <p:nvPr/>
        </p:nvGrpSpPr>
        <p:grpSpPr>
          <a:xfrm>
            <a:off x="-1224821" y="71"/>
            <a:ext cx="2696966" cy="6119797"/>
            <a:chOff x="-1224821" y="71"/>
            <a:chExt cx="2696966" cy="6119797"/>
          </a:xfrm>
        </p:grpSpPr>
        <p:sp>
          <p:nvSpPr>
            <p:cNvPr id="86" name="Google Shape;86;p19"/>
            <p:cNvSpPr/>
            <p:nvPr/>
          </p:nvSpPr>
          <p:spPr>
            <a:xfrm flipH="1" rot="5400000">
              <a:off x="-101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9"/>
            <p:cNvSpPr/>
            <p:nvPr/>
          </p:nvSpPr>
          <p:spPr>
            <a:xfrm>
              <a:off x="-1224821"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19"/>
          <p:cNvSpPr txBox="1"/>
          <p:nvPr>
            <p:ph idx="1" type="body"/>
          </p:nvPr>
        </p:nvSpPr>
        <p:spPr>
          <a:xfrm>
            <a:off x="935800" y="2039550"/>
            <a:ext cx="3485100" cy="16329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accent5"/>
              </a:buClr>
              <a:buSzPts val="1600"/>
              <a:buChar char="●"/>
              <a:defRPr sz="1600">
                <a:solidFill>
                  <a:schemeClr val="accent5"/>
                </a:solidFill>
              </a:defRPr>
            </a:lvl1pPr>
            <a:lvl2pPr indent="-330200" lvl="1" marL="914400" rtl="0">
              <a:spcBef>
                <a:spcPts val="0"/>
              </a:spcBef>
              <a:spcAft>
                <a:spcPts val="0"/>
              </a:spcAft>
              <a:buClr>
                <a:schemeClr val="accent5"/>
              </a:buClr>
              <a:buSzPts val="1600"/>
              <a:buChar char="○"/>
              <a:defRPr sz="1600">
                <a:solidFill>
                  <a:schemeClr val="accent5"/>
                </a:solidFill>
              </a:defRPr>
            </a:lvl2pPr>
            <a:lvl3pPr indent="-330200" lvl="2" marL="1371600" rtl="0">
              <a:spcBef>
                <a:spcPts val="0"/>
              </a:spcBef>
              <a:spcAft>
                <a:spcPts val="0"/>
              </a:spcAft>
              <a:buClr>
                <a:schemeClr val="accent5"/>
              </a:buClr>
              <a:buSzPts val="1600"/>
              <a:buChar char="■"/>
              <a:defRPr sz="1600">
                <a:solidFill>
                  <a:schemeClr val="accent5"/>
                </a:solidFill>
              </a:defRPr>
            </a:lvl3pPr>
            <a:lvl4pPr indent="-330200" lvl="3" marL="1828800" rtl="0">
              <a:spcBef>
                <a:spcPts val="0"/>
              </a:spcBef>
              <a:spcAft>
                <a:spcPts val="0"/>
              </a:spcAft>
              <a:buClr>
                <a:schemeClr val="accent5"/>
              </a:buClr>
              <a:buSzPts val="1600"/>
              <a:buChar char="●"/>
              <a:defRPr sz="1600">
                <a:solidFill>
                  <a:schemeClr val="accent5"/>
                </a:solidFill>
              </a:defRPr>
            </a:lvl4pPr>
            <a:lvl5pPr indent="-330200" lvl="4" marL="2286000" rtl="0">
              <a:spcBef>
                <a:spcPts val="0"/>
              </a:spcBef>
              <a:spcAft>
                <a:spcPts val="0"/>
              </a:spcAft>
              <a:buClr>
                <a:schemeClr val="accent5"/>
              </a:buClr>
              <a:buSzPts val="1600"/>
              <a:buChar char="○"/>
              <a:defRPr sz="1600">
                <a:solidFill>
                  <a:schemeClr val="accent5"/>
                </a:solidFill>
              </a:defRPr>
            </a:lvl5pPr>
            <a:lvl6pPr indent="-330200" lvl="5" marL="2743200" rtl="0">
              <a:spcBef>
                <a:spcPts val="0"/>
              </a:spcBef>
              <a:spcAft>
                <a:spcPts val="0"/>
              </a:spcAft>
              <a:buClr>
                <a:schemeClr val="accent5"/>
              </a:buClr>
              <a:buSzPts val="1600"/>
              <a:buChar char="■"/>
              <a:defRPr sz="1600">
                <a:solidFill>
                  <a:schemeClr val="accent5"/>
                </a:solidFill>
              </a:defRPr>
            </a:lvl6pPr>
            <a:lvl7pPr indent="-330200" lvl="6" marL="3200400" rtl="0">
              <a:spcBef>
                <a:spcPts val="0"/>
              </a:spcBef>
              <a:spcAft>
                <a:spcPts val="0"/>
              </a:spcAft>
              <a:buClr>
                <a:schemeClr val="accent5"/>
              </a:buClr>
              <a:buSzPts val="1600"/>
              <a:buChar char="●"/>
              <a:defRPr sz="1600">
                <a:solidFill>
                  <a:schemeClr val="accent5"/>
                </a:solidFill>
              </a:defRPr>
            </a:lvl7pPr>
            <a:lvl8pPr indent="-330200" lvl="7" marL="3657600" rtl="0">
              <a:spcBef>
                <a:spcPts val="0"/>
              </a:spcBef>
              <a:spcAft>
                <a:spcPts val="0"/>
              </a:spcAft>
              <a:buClr>
                <a:schemeClr val="accent5"/>
              </a:buClr>
              <a:buSzPts val="1600"/>
              <a:buChar char="○"/>
              <a:defRPr sz="1600">
                <a:solidFill>
                  <a:schemeClr val="accent5"/>
                </a:solidFill>
              </a:defRPr>
            </a:lvl8pPr>
            <a:lvl9pPr indent="-330200" lvl="8" marL="4114800" rtl="0">
              <a:spcBef>
                <a:spcPts val="0"/>
              </a:spcBef>
              <a:spcAft>
                <a:spcPts val="0"/>
              </a:spcAft>
              <a:buClr>
                <a:schemeClr val="accent5"/>
              </a:buClr>
              <a:buSzPts val="1600"/>
              <a:buChar char="■"/>
              <a:defRPr sz="1600">
                <a:solidFill>
                  <a:schemeClr val="accent5"/>
                </a:solidFill>
              </a:defRPr>
            </a:lvl9pPr>
          </a:lstStyle>
          <a:p/>
        </p:txBody>
      </p:sp>
      <p:sp>
        <p:nvSpPr>
          <p:cNvPr id="89" name="Google Shape;89;p19"/>
          <p:cNvSpPr txBox="1"/>
          <p:nvPr>
            <p:ph type="title"/>
          </p:nvPr>
        </p:nvSpPr>
        <p:spPr>
          <a:xfrm>
            <a:off x="935800" y="1547250"/>
            <a:ext cx="34851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90" name="Shape 90"/>
        <p:cNvGrpSpPr/>
        <p:nvPr/>
      </p:nvGrpSpPr>
      <p:grpSpPr>
        <a:xfrm>
          <a:off x="0" y="0"/>
          <a:ext cx="0" cy="0"/>
          <a:chOff x="0" y="0"/>
          <a:chExt cx="0" cy="0"/>
        </a:xfrm>
      </p:grpSpPr>
      <p:grpSp>
        <p:nvGrpSpPr>
          <p:cNvPr id="91" name="Google Shape;91;p20"/>
          <p:cNvGrpSpPr/>
          <p:nvPr/>
        </p:nvGrpSpPr>
        <p:grpSpPr>
          <a:xfrm>
            <a:off x="-1782338" y="1"/>
            <a:ext cx="10926314" cy="6358311"/>
            <a:chOff x="-1782338" y="1"/>
            <a:chExt cx="10926314" cy="6358311"/>
          </a:xfrm>
        </p:grpSpPr>
        <p:sp>
          <p:nvSpPr>
            <p:cNvPr id="92" name="Google Shape;92;p20"/>
            <p:cNvSpPr/>
            <p:nvPr/>
          </p:nvSpPr>
          <p:spPr>
            <a:xfrm>
              <a:off x="-1782338" y="3136549"/>
              <a:ext cx="3708325" cy="322176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0"/>
            <p:cNvSpPr/>
            <p:nvPr/>
          </p:nvSpPr>
          <p:spPr>
            <a:xfrm flipH="1" rot="10800000">
              <a:off x="6399075" y="1"/>
              <a:ext cx="2744901" cy="2216524"/>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 name="Google Shape;94;p20"/>
          <p:cNvSpPr txBox="1"/>
          <p:nvPr>
            <p:ph type="title"/>
          </p:nvPr>
        </p:nvSpPr>
        <p:spPr>
          <a:xfrm>
            <a:off x="1183325" y="1138500"/>
            <a:ext cx="4328700" cy="3171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5" name="Shape 95"/>
        <p:cNvGrpSpPr/>
        <p:nvPr/>
      </p:nvGrpSpPr>
      <p:grpSpPr>
        <a:xfrm>
          <a:off x="0" y="0"/>
          <a:ext cx="0" cy="0"/>
          <a:chOff x="0" y="0"/>
          <a:chExt cx="0" cy="0"/>
        </a:xfrm>
      </p:grpSpPr>
      <p:grpSp>
        <p:nvGrpSpPr>
          <p:cNvPr id="96" name="Google Shape;96;p21"/>
          <p:cNvGrpSpPr/>
          <p:nvPr/>
        </p:nvGrpSpPr>
        <p:grpSpPr>
          <a:xfrm>
            <a:off x="-218950" y="0"/>
            <a:ext cx="10433772" cy="5929257"/>
            <a:chOff x="-218950" y="0"/>
            <a:chExt cx="10433772" cy="5929257"/>
          </a:xfrm>
        </p:grpSpPr>
        <p:sp>
          <p:nvSpPr>
            <p:cNvPr id="97" name="Google Shape;97;p21"/>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1"/>
            <p:cNvSpPr/>
            <p:nvPr/>
          </p:nvSpPr>
          <p:spPr>
            <a:xfrm>
              <a:off x="7705779"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9" name="Google Shape;99;p21"/>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0" name="Google Shape;100;p21"/>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01" name="Shape 101"/>
        <p:cNvGrpSpPr/>
        <p:nvPr/>
      </p:nvGrpSpPr>
      <p:grpSpPr>
        <a:xfrm>
          <a:off x="0" y="0"/>
          <a:ext cx="0" cy="0"/>
          <a:chOff x="0" y="0"/>
          <a:chExt cx="0" cy="0"/>
        </a:xfrm>
      </p:grpSpPr>
      <p:sp>
        <p:nvSpPr>
          <p:cNvPr id="102" name="Google Shape;102;p22"/>
          <p:cNvSpPr txBox="1"/>
          <p:nvPr>
            <p:ph type="title"/>
          </p:nvPr>
        </p:nvSpPr>
        <p:spPr>
          <a:xfrm>
            <a:off x="3895375" y="917050"/>
            <a:ext cx="3977700" cy="165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000"/>
              <a:buNone/>
              <a:defRPr/>
            </a:lvl1pPr>
            <a:lvl2pPr lvl="1" rtl="0" algn="r">
              <a:spcBef>
                <a:spcPts val="0"/>
              </a:spcBef>
              <a:spcAft>
                <a:spcPts val="0"/>
              </a:spcAft>
              <a:buSzPts val="3000"/>
              <a:buNone/>
              <a:defRPr>
                <a:latin typeface="Roboto"/>
                <a:ea typeface="Roboto"/>
                <a:cs typeface="Roboto"/>
                <a:sym typeface="Roboto"/>
              </a:defRPr>
            </a:lvl2pPr>
            <a:lvl3pPr lvl="2" rtl="0" algn="r">
              <a:spcBef>
                <a:spcPts val="0"/>
              </a:spcBef>
              <a:spcAft>
                <a:spcPts val="0"/>
              </a:spcAft>
              <a:buSzPts val="3000"/>
              <a:buNone/>
              <a:defRPr>
                <a:latin typeface="Roboto"/>
                <a:ea typeface="Roboto"/>
                <a:cs typeface="Roboto"/>
                <a:sym typeface="Roboto"/>
              </a:defRPr>
            </a:lvl3pPr>
            <a:lvl4pPr lvl="3" rtl="0" algn="r">
              <a:spcBef>
                <a:spcPts val="0"/>
              </a:spcBef>
              <a:spcAft>
                <a:spcPts val="0"/>
              </a:spcAft>
              <a:buSzPts val="3000"/>
              <a:buNone/>
              <a:defRPr>
                <a:latin typeface="Roboto"/>
                <a:ea typeface="Roboto"/>
                <a:cs typeface="Roboto"/>
                <a:sym typeface="Roboto"/>
              </a:defRPr>
            </a:lvl4pPr>
            <a:lvl5pPr lvl="4" rtl="0" algn="r">
              <a:spcBef>
                <a:spcPts val="0"/>
              </a:spcBef>
              <a:spcAft>
                <a:spcPts val="0"/>
              </a:spcAft>
              <a:buSzPts val="3000"/>
              <a:buNone/>
              <a:defRPr>
                <a:latin typeface="Roboto"/>
                <a:ea typeface="Roboto"/>
                <a:cs typeface="Roboto"/>
                <a:sym typeface="Roboto"/>
              </a:defRPr>
            </a:lvl5pPr>
            <a:lvl6pPr lvl="5" rtl="0" algn="r">
              <a:spcBef>
                <a:spcPts val="0"/>
              </a:spcBef>
              <a:spcAft>
                <a:spcPts val="0"/>
              </a:spcAft>
              <a:buSzPts val="3000"/>
              <a:buNone/>
              <a:defRPr>
                <a:latin typeface="Roboto"/>
                <a:ea typeface="Roboto"/>
                <a:cs typeface="Roboto"/>
                <a:sym typeface="Roboto"/>
              </a:defRPr>
            </a:lvl6pPr>
            <a:lvl7pPr lvl="6" rtl="0" algn="r">
              <a:spcBef>
                <a:spcPts val="0"/>
              </a:spcBef>
              <a:spcAft>
                <a:spcPts val="0"/>
              </a:spcAft>
              <a:buSzPts val="3000"/>
              <a:buNone/>
              <a:defRPr>
                <a:latin typeface="Roboto"/>
                <a:ea typeface="Roboto"/>
                <a:cs typeface="Roboto"/>
                <a:sym typeface="Roboto"/>
              </a:defRPr>
            </a:lvl7pPr>
            <a:lvl8pPr lvl="7" rtl="0" algn="r">
              <a:spcBef>
                <a:spcPts val="0"/>
              </a:spcBef>
              <a:spcAft>
                <a:spcPts val="0"/>
              </a:spcAft>
              <a:buSzPts val="3000"/>
              <a:buNone/>
              <a:defRPr>
                <a:latin typeface="Roboto"/>
                <a:ea typeface="Roboto"/>
                <a:cs typeface="Roboto"/>
                <a:sym typeface="Roboto"/>
              </a:defRPr>
            </a:lvl8pPr>
            <a:lvl9pPr lvl="8" rtl="0" algn="r">
              <a:spcBef>
                <a:spcPts val="0"/>
              </a:spcBef>
              <a:spcAft>
                <a:spcPts val="0"/>
              </a:spcAft>
              <a:buSzPts val="3000"/>
              <a:buNone/>
              <a:defRPr>
                <a:latin typeface="Roboto"/>
                <a:ea typeface="Roboto"/>
                <a:cs typeface="Roboto"/>
                <a:sym typeface="Roboto"/>
              </a:defRPr>
            </a:lvl9pPr>
          </a:lstStyle>
          <a:p/>
        </p:txBody>
      </p:sp>
      <p:grpSp>
        <p:nvGrpSpPr>
          <p:cNvPr id="103" name="Google Shape;103;p22"/>
          <p:cNvGrpSpPr/>
          <p:nvPr/>
        </p:nvGrpSpPr>
        <p:grpSpPr>
          <a:xfrm>
            <a:off x="-1543412" y="141"/>
            <a:ext cx="10690287" cy="5651911"/>
            <a:chOff x="-1543412" y="141"/>
            <a:chExt cx="10690287" cy="5651911"/>
          </a:xfrm>
        </p:grpSpPr>
        <p:sp>
          <p:nvSpPr>
            <p:cNvPr id="104" name="Google Shape;104;p22"/>
            <p:cNvSpPr/>
            <p:nvPr/>
          </p:nvSpPr>
          <p:spPr>
            <a:xfrm>
              <a:off x="-1543412" y="3223450"/>
              <a:ext cx="2795417" cy="242860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105" name="Google Shape;105;p22"/>
            <p:cNvSpPr/>
            <p:nvPr/>
          </p:nvSpPr>
          <p:spPr>
            <a:xfrm rot="-5400000">
              <a:off x="7194208" y="502584"/>
              <a:ext cx="2455109" cy="14502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6" name="Shape 106"/>
        <p:cNvGrpSpPr/>
        <p:nvPr/>
      </p:nvGrpSpPr>
      <p:grpSpPr>
        <a:xfrm>
          <a:off x="0" y="0"/>
          <a:ext cx="0" cy="0"/>
          <a:chOff x="0" y="0"/>
          <a:chExt cx="0" cy="0"/>
        </a:xfrm>
      </p:grpSpPr>
      <p:grpSp>
        <p:nvGrpSpPr>
          <p:cNvPr id="107" name="Google Shape;107;p23"/>
          <p:cNvGrpSpPr/>
          <p:nvPr/>
        </p:nvGrpSpPr>
        <p:grpSpPr>
          <a:xfrm>
            <a:off x="-43" y="-1"/>
            <a:ext cx="1237843" cy="5143501"/>
            <a:chOff x="-43" y="-1"/>
            <a:chExt cx="1237843" cy="5143501"/>
          </a:xfrm>
        </p:grpSpPr>
        <p:sp>
          <p:nvSpPr>
            <p:cNvPr id="108" name="Google Shape;108;p23"/>
            <p:cNvSpPr/>
            <p:nvPr/>
          </p:nvSpPr>
          <p:spPr>
            <a:xfrm flipH="1" rot="5400000">
              <a:off x="-160027" y="3745673"/>
              <a:ext cx="1557810" cy="1237843"/>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23"/>
            <p:cNvSpPr/>
            <p:nvPr/>
          </p:nvSpPr>
          <p:spPr>
            <a:xfrm rot="5400000">
              <a:off x="-129706" y="129761"/>
              <a:ext cx="1262942" cy="1003419"/>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 name="Google Shape;110;p23"/>
          <p:cNvSpPr txBox="1"/>
          <p:nvPr>
            <p:ph hasCustomPrompt="1" type="title"/>
          </p:nvPr>
        </p:nvSpPr>
        <p:spPr>
          <a:xfrm>
            <a:off x="815288" y="1616600"/>
            <a:ext cx="5586900" cy="1619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2000">
                <a:solidFill>
                  <a:schemeClr val="accent4"/>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11" name="Google Shape;111;p23"/>
          <p:cNvSpPr txBox="1"/>
          <p:nvPr>
            <p:ph idx="1" type="body"/>
          </p:nvPr>
        </p:nvSpPr>
        <p:spPr>
          <a:xfrm>
            <a:off x="815300" y="3128500"/>
            <a:ext cx="5586600" cy="3984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112" name="Shape 112"/>
        <p:cNvGrpSpPr/>
        <p:nvPr/>
      </p:nvGrpSpPr>
      <p:grpSpPr>
        <a:xfrm>
          <a:off x="0" y="0"/>
          <a:ext cx="0" cy="0"/>
          <a:chOff x="0" y="0"/>
          <a:chExt cx="0" cy="0"/>
        </a:xfrm>
      </p:grpSpPr>
      <p:sp>
        <p:nvSpPr>
          <p:cNvPr id="113" name="Google Shape;113;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4">
    <p:spTree>
      <p:nvGrpSpPr>
        <p:cNvPr id="114" name="Shape 114"/>
        <p:cNvGrpSpPr/>
        <p:nvPr/>
      </p:nvGrpSpPr>
      <p:grpSpPr>
        <a:xfrm>
          <a:off x="0" y="0"/>
          <a:ext cx="0" cy="0"/>
          <a:chOff x="0" y="0"/>
          <a:chExt cx="0" cy="0"/>
        </a:xfrm>
      </p:grpSpPr>
      <p:grpSp>
        <p:nvGrpSpPr>
          <p:cNvPr id="115" name="Google Shape;115;p25"/>
          <p:cNvGrpSpPr/>
          <p:nvPr/>
        </p:nvGrpSpPr>
        <p:grpSpPr>
          <a:xfrm>
            <a:off x="-39" y="-1"/>
            <a:ext cx="1478189" cy="5143594"/>
            <a:chOff x="-39" y="-1"/>
            <a:chExt cx="1478189" cy="5143594"/>
          </a:xfrm>
        </p:grpSpPr>
        <p:sp>
          <p:nvSpPr>
            <p:cNvPr id="116" name="Google Shape;116;p25"/>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5"/>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4_1">
    <p:spTree>
      <p:nvGrpSpPr>
        <p:cNvPr id="118" name="Shape 118"/>
        <p:cNvGrpSpPr/>
        <p:nvPr/>
      </p:nvGrpSpPr>
      <p:grpSpPr>
        <a:xfrm>
          <a:off x="0" y="0"/>
          <a:ext cx="0" cy="0"/>
          <a:chOff x="0" y="0"/>
          <a:chExt cx="0" cy="0"/>
        </a:xfrm>
      </p:grpSpPr>
      <p:grpSp>
        <p:nvGrpSpPr>
          <p:cNvPr id="119" name="Google Shape;119;p26"/>
          <p:cNvGrpSpPr/>
          <p:nvPr/>
        </p:nvGrpSpPr>
        <p:grpSpPr>
          <a:xfrm flipH="1">
            <a:off x="7665811" y="-1"/>
            <a:ext cx="1478189" cy="5143594"/>
            <a:chOff x="-39" y="-1"/>
            <a:chExt cx="1478189" cy="5143594"/>
          </a:xfrm>
        </p:grpSpPr>
        <p:sp>
          <p:nvSpPr>
            <p:cNvPr id="120" name="Google Shape;120;p26"/>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6"/>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_1_1">
    <p:spTree>
      <p:nvGrpSpPr>
        <p:cNvPr id="122" name="Shape 122"/>
        <p:cNvGrpSpPr/>
        <p:nvPr/>
      </p:nvGrpSpPr>
      <p:grpSpPr>
        <a:xfrm>
          <a:off x="0" y="0"/>
          <a:ext cx="0" cy="0"/>
          <a:chOff x="0" y="0"/>
          <a:chExt cx="0" cy="0"/>
        </a:xfrm>
      </p:grpSpPr>
      <p:grpSp>
        <p:nvGrpSpPr>
          <p:cNvPr id="123" name="Google Shape;123;p27"/>
          <p:cNvGrpSpPr/>
          <p:nvPr/>
        </p:nvGrpSpPr>
        <p:grpSpPr>
          <a:xfrm>
            <a:off x="-5841" y="-12102"/>
            <a:ext cx="9155957" cy="5161658"/>
            <a:chOff x="-11939" y="-385898"/>
            <a:chExt cx="9808203" cy="5529360"/>
          </a:xfrm>
        </p:grpSpPr>
        <p:sp>
          <p:nvSpPr>
            <p:cNvPr id="124" name="Google Shape;124;p27"/>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7"/>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14_1_1_1">
    <p:spTree>
      <p:nvGrpSpPr>
        <p:cNvPr id="126" name="Shape 126"/>
        <p:cNvGrpSpPr/>
        <p:nvPr/>
      </p:nvGrpSpPr>
      <p:grpSpPr>
        <a:xfrm>
          <a:off x="0" y="0"/>
          <a:ext cx="0" cy="0"/>
          <a:chOff x="0" y="0"/>
          <a:chExt cx="0" cy="0"/>
        </a:xfrm>
      </p:grpSpPr>
      <p:grpSp>
        <p:nvGrpSpPr>
          <p:cNvPr id="127" name="Google Shape;127;p28"/>
          <p:cNvGrpSpPr/>
          <p:nvPr/>
        </p:nvGrpSpPr>
        <p:grpSpPr>
          <a:xfrm>
            <a:off x="14" y="-2"/>
            <a:ext cx="9143950" cy="5143477"/>
            <a:chOff x="14" y="-2"/>
            <a:chExt cx="9143950" cy="5143477"/>
          </a:xfrm>
        </p:grpSpPr>
        <p:sp>
          <p:nvSpPr>
            <p:cNvPr id="128" name="Google Shape;128;p28"/>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8"/>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
    <p:spTree>
      <p:nvGrpSpPr>
        <p:cNvPr id="130" name="Shape 130"/>
        <p:cNvGrpSpPr/>
        <p:nvPr/>
      </p:nvGrpSpPr>
      <p:grpSpPr>
        <a:xfrm>
          <a:off x="0" y="0"/>
          <a:ext cx="0" cy="0"/>
          <a:chOff x="0" y="0"/>
          <a:chExt cx="0" cy="0"/>
        </a:xfrm>
      </p:grpSpPr>
      <p:sp>
        <p:nvSpPr>
          <p:cNvPr id="131" name="Google Shape;131;p2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132" name="Google Shape;132;p29"/>
          <p:cNvGrpSpPr/>
          <p:nvPr/>
        </p:nvGrpSpPr>
        <p:grpSpPr>
          <a:xfrm flipH="1">
            <a:off x="-5821" y="-12095"/>
            <a:ext cx="9155937" cy="5161612"/>
            <a:chOff x="-11930" y="-385891"/>
            <a:chExt cx="9808181" cy="5529311"/>
          </a:xfrm>
        </p:grpSpPr>
        <p:sp>
          <p:nvSpPr>
            <p:cNvPr id="133" name="Google Shape;133;p29"/>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9"/>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2">
    <p:spTree>
      <p:nvGrpSpPr>
        <p:cNvPr id="135" name="Shape 135"/>
        <p:cNvGrpSpPr/>
        <p:nvPr/>
      </p:nvGrpSpPr>
      <p:grpSpPr>
        <a:xfrm>
          <a:off x="0" y="0"/>
          <a:ext cx="0" cy="0"/>
          <a:chOff x="0" y="0"/>
          <a:chExt cx="0" cy="0"/>
        </a:xfrm>
      </p:grpSpPr>
      <p:grpSp>
        <p:nvGrpSpPr>
          <p:cNvPr id="136" name="Google Shape;136;p30"/>
          <p:cNvGrpSpPr/>
          <p:nvPr/>
        </p:nvGrpSpPr>
        <p:grpSpPr>
          <a:xfrm>
            <a:off x="-6058725" y="-1311085"/>
            <a:ext cx="15202725" cy="6454585"/>
            <a:chOff x="-6058725" y="-1311085"/>
            <a:chExt cx="15202725" cy="6454585"/>
          </a:xfrm>
        </p:grpSpPr>
        <p:sp>
          <p:nvSpPr>
            <p:cNvPr id="137" name="Google Shape;137;p30"/>
            <p:cNvSpPr/>
            <p:nvPr/>
          </p:nvSpPr>
          <p:spPr>
            <a:xfrm>
              <a:off x="-6058725"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0"/>
            <p:cNvSpPr/>
            <p:nvPr/>
          </p:nvSpPr>
          <p:spPr>
            <a:xfrm rot="-7322713">
              <a:off x="-1943935"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0"/>
            <p:cNvSpPr/>
            <p:nvPr/>
          </p:nvSpPr>
          <p:spPr>
            <a:xfrm>
              <a:off x="7444700" y="0"/>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30"/>
            <p:cNvSpPr/>
            <p:nvPr/>
          </p:nvSpPr>
          <p:spPr>
            <a:xfrm flipH="1" rot="10800000">
              <a:off x="7444700" y="3838025"/>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1" name="Google Shape;141;p30"/>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2_1">
    <p:spTree>
      <p:nvGrpSpPr>
        <p:cNvPr id="142" name="Shape 142"/>
        <p:cNvGrpSpPr/>
        <p:nvPr/>
      </p:nvGrpSpPr>
      <p:grpSpPr>
        <a:xfrm>
          <a:off x="0" y="0"/>
          <a:ext cx="0" cy="0"/>
          <a:chOff x="0" y="0"/>
          <a:chExt cx="0" cy="0"/>
        </a:xfrm>
      </p:grpSpPr>
      <p:grpSp>
        <p:nvGrpSpPr>
          <p:cNvPr id="143" name="Google Shape;143;p31"/>
          <p:cNvGrpSpPr/>
          <p:nvPr/>
        </p:nvGrpSpPr>
        <p:grpSpPr>
          <a:xfrm>
            <a:off x="0" y="-13439"/>
            <a:ext cx="10591233" cy="5693491"/>
            <a:chOff x="0" y="-13439"/>
            <a:chExt cx="10591233" cy="5693491"/>
          </a:xfrm>
        </p:grpSpPr>
        <p:sp>
          <p:nvSpPr>
            <p:cNvPr id="144" name="Google Shape;144;p31"/>
            <p:cNvSpPr/>
            <p:nvPr/>
          </p:nvSpPr>
          <p:spPr>
            <a:xfrm>
              <a:off x="77045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1"/>
            <p:cNvSpPr/>
            <p:nvPr/>
          </p:nvSpPr>
          <p:spPr>
            <a:xfrm>
              <a:off x="0" y="4134024"/>
              <a:ext cx="1937094" cy="10223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1"/>
            <p:cNvSpPr/>
            <p:nvPr/>
          </p:nvSpPr>
          <p:spPr>
            <a:xfrm rot="10800000">
              <a:off x="7174665"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7" name="Google Shape;147;p3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13">
    <p:spTree>
      <p:nvGrpSpPr>
        <p:cNvPr id="148" name="Shape 148"/>
        <p:cNvGrpSpPr/>
        <p:nvPr/>
      </p:nvGrpSpPr>
      <p:grpSpPr>
        <a:xfrm>
          <a:off x="0" y="0"/>
          <a:ext cx="0" cy="0"/>
          <a:chOff x="0" y="0"/>
          <a:chExt cx="0" cy="0"/>
        </a:xfrm>
      </p:grpSpPr>
      <p:sp>
        <p:nvSpPr>
          <p:cNvPr id="149" name="Google Shape;149;p3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150" name="Google Shape;150;p32"/>
          <p:cNvGrpSpPr/>
          <p:nvPr/>
        </p:nvGrpSpPr>
        <p:grpSpPr>
          <a:xfrm>
            <a:off x="-4963479" y="126348"/>
            <a:ext cx="15537509" cy="5956646"/>
            <a:chOff x="-4963479" y="126348"/>
            <a:chExt cx="15537509" cy="5956646"/>
          </a:xfrm>
        </p:grpSpPr>
        <p:sp>
          <p:nvSpPr>
            <p:cNvPr id="151" name="Google Shape;151;p32"/>
            <p:cNvSpPr/>
            <p:nvPr/>
          </p:nvSpPr>
          <p:spPr>
            <a:xfrm>
              <a:off x="-4963479" y="126348"/>
              <a:ext cx="5872702" cy="510179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32"/>
            <p:cNvSpPr/>
            <p:nvPr/>
          </p:nvSpPr>
          <p:spPr>
            <a:xfrm>
              <a:off x="7168651"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3_1">
    <p:spTree>
      <p:nvGrpSpPr>
        <p:cNvPr id="153" name="Shape 153"/>
        <p:cNvGrpSpPr/>
        <p:nvPr/>
      </p:nvGrpSpPr>
      <p:grpSpPr>
        <a:xfrm>
          <a:off x="0" y="0"/>
          <a:ext cx="0" cy="0"/>
          <a:chOff x="0" y="0"/>
          <a:chExt cx="0" cy="0"/>
        </a:xfrm>
      </p:grpSpPr>
      <p:grpSp>
        <p:nvGrpSpPr>
          <p:cNvPr id="154" name="Google Shape;154;p33"/>
          <p:cNvGrpSpPr/>
          <p:nvPr/>
        </p:nvGrpSpPr>
        <p:grpSpPr>
          <a:xfrm>
            <a:off x="-2114899" y="8"/>
            <a:ext cx="11258901" cy="6082986"/>
            <a:chOff x="-2114899" y="8"/>
            <a:chExt cx="11258901" cy="6082986"/>
          </a:xfrm>
        </p:grpSpPr>
        <p:sp>
          <p:nvSpPr>
            <p:cNvPr id="155" name="Google Shape;155;p33"/>
            <p:cNvSpPr/>
            <p:nvPr/>
          </p:nvSpPr>
          <p:spPr>
            <a:xfrm rot="-5400000">
              <a:off x="7403742" y="1853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33"/>
            <p:cNvSpPr/>
            <p:nvPr/>
          </p:nvSpPr>
          <p:spPr>
            <a:xfrm flipH="1" rot="-5400000">
              <a:off x="7403742" y="34032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3"/>
            <p:cNvSpPr/>
            <p:nvPr/>
          </p:nvSpPr>
          <p:spPr>
            <a:xfrm>
              <a:off x="-2114899"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8" name="Google Shape;158;p33"/>
          <p:cNvSpPr txBox="1"/>
          <p:nvPr>
            <p:ph idx="1" type="subTitle"/>
          </p:nvPr>
        </p:nvSpPr>
        <p:spPr>
          <a:xfrm>
            <a:off x="1054751"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159" name="Google Shape;159;p33"/>
          <p:cNvSpPr txBox="1"/>
          <p:nvPr>
            <p:ph idx="2" type="subTitle"/>
          </p:nvPr>
        </p:nvSpPr>
        <p:spPr>
          <a:xfrm>
            <a:off x="4725704"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160" name="Google Shape;160;p33"/>
          <p:cNvSpPr txBox="1"/>
          <p:nvPr>
            <p:ph idx="3" type="subTitle"/>
          </p:nvPr>
        </p:nvSpPr>
        <p:spPr>
          <a:xfrm>
            <a:off x="1042400"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161" name="Google Shape;161;p33"/>
          <p:cNvSpPr txBox="1"/>
          <p:nvPr>
            <p:ph idx="4" type="subTitle"/>
          </p:nvPr>
        </p:nvSpPr>
        <p:spPr>
          <a:xfrm>
            <a:off x="4725704"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162" name="Google Shape;162;p3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
    <p:bg>
      <p:bgPr>
        <a:solidFill>
          <a:schemeClr val="lt2"/>
        </a:solidFill>
      </p:bgPr>
    </p:bg>
    <p:spTree>
      <p:nvGrpSpPr>
        <p:cNvPr id="163" name="Shape 163"/>
        <p:cNvGrpSpPr/>
        <p:nvPr/>
      </p:nvGrpSpPr>
      <p:grpSpPr>
        <a:xfrm>
          <a:off x="0" y="0"/>
          <a:ext cx="0" cy="0"/>
          <a:chOff x="0" y="0"/>
          <a:chExt cx="0" cy="0"/>
        </a:xfrm>
      </p:grpSpPr>
      <p:grpSp>
        <p:nvGrpSpPr>
          <p:cNvPr id="164" name="Google Shape;164;p34"/>
          <p:cNvGrpSpPr/>
          <p:nvPr/>
        </p:nvGrpSpPr>
        <p:grpSpPr>
          <a:xfrm>
            <a:off x="0" y="0"/>
            <a:ext cx="9144008" cy="5143501"/>
            <a:chOff x="0" y="0"/>
            <a:chExt cx="9144008" cy="5143501"/>
          </a:xfrm>
        </p:grpSpPr>
        <p:sp>
          <p:nvSpPr>
            <p:cNvPr id="165" name="Google Shape;165;p34"/>
            <p:cNvSpPr/>
            <p:nvPr/>
          </p:nvSpPr>
          <p:spPr>
            <a:xfrm rot="5400000">
              <a:off x="-384560" y="344301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4"/>
            <p:cNvSpPr/>
            <p:nvPr/>
          </p:nvSpPr>
          <p:spPr>
            <a:xfrm rot="-5400000">
              <a:off x="7443515" y="38456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7" name="Google Shape;167;p34"/>
          <p:cNvSpPr txBox="1"/>
          <p:nvPr>
            <p:ph idx="1" type="subTitle"/>
          </p:nvPr>
        </p:nvSpPr>
        <p:spPr>
          <a:xfrm>
            <a:off x="1878000" y="23171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68" name="Google Shape;168;p34"/>
          <p:cNvSpPr txBox="1"/>
          <p:nvPr>
            <p:ph idx="2" type="subTitle"/>
          </p:nvPr>
        </p:nvSpPr>
        <p:spPr>
          <a:xfrm>
            <a:off x="1878000" y="2596025"/>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69" name="Google Shape;169;p34"/>
          <p:cNvSpPr txBox="1"/>
          <p:nvPr>
            <p:ph idx="3" type="subTitle"/>
          </p:nvPr>
        </p:nvSpPr>
        <p:spPr>
          <a:xfrm>
            <a:off x="1878000" y="12504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0" name="Google Shape;170;p34"/>
          <p:cNvSpPr txBox="1"/>
          <p:nvPr>
            <p:ph idx="4" type="subTitle"/>
          </p:nvPr>
        </p:nvSpPr>
        <p:spPr>
          <a:xfrm>
            <a:off x="1878000" y="152930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1" name="Google Shape;171;p34"/>
          <p:cNvSpPr txBox="1"/>
          <p:nvPr>
            <p:ph idx="5" type="subTitle"/>
          </p:nvPr>
        </p:nvSpPr>
        <p:spPr>
          <a:xfrm>
            <a:off x="1878000" y="338385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2" name="Google Shape;172;p34"/>
          <p:cNvSpPr txBox="1"/>
          <p:nvPr>
            <p:ph idx="6" type="subTitle"/>
          </p:nvPr>
        </p:nvSpPr>
        <p:spPr>
          <a:xfrm>
            <a:off x="1878000" y="366275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3" name="Google Shape;173;p34"/>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solidFill>
          <a:schemeClr val="lt2"/>
        </a:solidFill>
      </p:bgPr>
    </p:bg>
    <p:spTree>
      <p:nvGrpSpPr>
        <p:cNvPr id="174" name="Shape 174"/>
        <p:cNvGrpSpPr/>
        <p:nvPr/>
      </p:nvGrpSpPr>
      <p:grpSpPr>
        <a:xfrm>
          <a:off x="0" y="0"/>
          <a:ext cx="0" cy="0"/>
          <a:chOff x="0" y="0"/>
          <a:chExt cx="0" cy="0"/>
        </a:xfrm>
      </p:grpSpPr>
      <p:grpSp>
        <p:nvGrpSpPr>
          <p:cNvPr id="175" name="Google Shape;175;p35"/>
          <p:cNvGrpSpPr/>
          <p:nvPr/>
        </p:nvGrpSpPr>
        <p:grpSpPr>
          <a:xfrm>
            <a:off x="7671768" y="71"/>
            <a:ext cx="2766814" cy="6119797"/>
            <a:chOff x="7671768" y="71"/>
            <a:chExt cx="2766814" cy="6119797"/>
          </a:xfrm>
        </p:grpSpPr>
        <p:sp>
          <p:nvSpPr>
            <p:cNvPr id="176" name="Google Shape;176;p35"/>
            <p:cNvSpPr/>
            <p:nvPr/>
          </p:nvSpPr>
          <p:spPr>
            <a:xfrm rot="-5400000">
              <a:off x="76617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5"/>
            <p:cNvSpPr/>
            <p:nvPr/>
          </p:nvSpPr>
          <p:spPr>
            <a:xfrm>
              <a:off x="8023882"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8" name="Google Shape;178;p35"/>
          <p:cNvSpPr txBox="1"/>
          <p:nvPr>
            <p:ph type="title"/>
          </p:nvPr>
        </p:nvSpPr>
        <p:spPr>
          <a:xfrm>
            <a:off x="631006" y="433007"/>
            <a:ext cx="51933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9" name="Google Shape;179;p35"/>
          <p:cNvSpPr txBox="1"/>
          <p:nvPr>
            <p:ph idx="1" type="subTitle"/>
          </p:nvPr>
        </p:nvSpPr>
        <p:spPr>
          <a:xfrm>
            <a:off x="5853600" y="7715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0" name="Google Shape;180;p35"/>
          <p:cNvSpPr txBox="1"/>
          <p:nvPr>
            <p:ph idx="2" type="subTitle"/>
          </p:nvPr>
        </p:nvSpPr>
        <p:spPr>
          <a:xfrm>
            <a:off x="5853600" y="1104526"/>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1" name="Google Shape;181;p35"/>
          <p:cNvSpPr txBox="1"/>
          <p:nvPr>
            <p:ph hasCustomPrompt="1" idx="3" type="title"/>
          </p:nvPr>
        </p:nvSpPr>
        <p:spPr>
          <a:xfrm>
            <a:off x="5150575" y="701350"/>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2" name="Google Shape;182;p35"/>
          <p:cNvSpPr txBox="1"/>
          <p:nvPr>
            <p:ph idx="4" type="subTitle"/>
          </p:nvPr>
        </p:nvSpPr>
        <p:spPr>
          <a:xfrm>
            <a:off x="5853600" y="170847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3" name="Google Shape;183;p35"/>
          <p:cNvSpPr txBox="1"/>
          <p:nvPr>
            <p:ph idx="5" type="subTitle"/>
          </p:nvPr>
        </p:nvSpPr>
        <p:spPr>
          <a:xfrm>
            <a:off x="5853600" y="2041470"/>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4" name="Google Shape;184;p35"/>
          <p:cNvSpPr txBox="1"/>
          <p:nvPr>
            <p:ph hasCustomPrompt="1" idx="6" type="title"/>
          </p:nvPr>
        </p:nvSpPr>
        <p:spPr>
          <a:xfrm>
            <a:off x="5150575" y="1638292"/>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5" name="Google Shape;185;p35"/>
          <p:cNvSpPr txBox="1"/>
          <p:nvPr>
            <p:ph idx="7" type="subTitle"/>
          </p:nvPr>
        </p:nvSpPr>
        <p:spPr>
          <a:xfrm>
            <a:off x="5853600" y="2645423"/>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6" name="Google Shape;186;p35"/>
          <p:cNvSpPr txBox="1"/>
          <p:nvPr>
            <p:ph idx="8" type="subTitle"/>
          </p:nvPr>
        </p:nvSpPr>
        <p:spPr>
          <a:xfrm>
            <a:off x="5853600" y="2978414"/>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7" name="Google Shape;187;p35"/>
          <p:cNvSpPr txBox="1"/>
          <p:nvPr>
            <p:ph hasCustomPrompt="1" idx="9" type="title"/>
          </p:nvPr>
        </p:nvSpPr>
        <p:spPr>
          <a:xfrm>
            <a:off x="5150575" y="2575234"/>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8" name="Google Shape;188;p35"/>
          <p:cNvSpPr txBox="1"/>
          <p:nvPr>
            <p:ph idx="13" type="subTitle"/>
          </p:nvPr>
        </p:nvSpPr>
        <p:spPr>
          <a:xfrm>
            <a:off x="5853600" y="3582372"/>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9" name="Google Shape;189;p35"/>
          <p:cNvSpPr txBox="1"/>
          <p:nvPr>
            <p:ph idx="14" type="subTitle"/>
          </p:nvPr>
        </p:nvSpPr>
        <p:spPr>
          <a:xfrm>
            <a:off x="5853600" y="3915358"/>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90" name="Google Shape;190;p35"/>
          <p:cNvSpPr txBox="1"/>
          <p:nvPr>
            <p:ph hasCustomPrompt="1" idx="15" type="title"/>
          </p:nvPr>
        </p:nvSpPr>
        <p:spPr>
          <a:xfrm>
            <a:off x="5150575" y="3512176"/>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2_1">
    <p:bg>
      <p:bgPr>
        <a:solidFill>
          <a:schemeClr val="lt2"/>
        </a:solidFill>
      </p:bgPr>
    </p:bg>
    <p:spTree>
      <p:nvGrpSpPr>
        <p:cNvPr id="191" name="Shape 191"/>
        <p:cNvGrpSpPr/>
        <p:nvPr/>
      </p:nvGrpSpPr>
      <p:grpSpPr>
        <a:xfrm>
          <a:off x="0" y="0"/>
          <a:ext cx="0" cy="0"/>
          <a:chOff x="0" y="0"/>
          <a:chExt cx="0" cy="0"/>
        </a:xfrm>
      </p:grpSpPr>
      <p:grpSp>
        <p:nvGrpSpPr>
          <p:cNvPr id="192" name="Google Shape;192;p36"/>
          <p:cNvGrpSpPr/>
          <p:nvPr/>
        </p:nvGrpSpPr>
        <p:grpSpPr>
          <a:xfrm>
            <a:off x="-7598" y="-15215"/>
            <a:ext cx="9159193" cy="5166322"/>
            <a:chOff x="-7598" y="-15215"/>
            <a:chExt cx="9159193" cy="5166322"/>
          </a:xfrm>
        </p:grpSpPr>
        <p:sp>
          <p:nvSpPr>
            <p:cNvPr id="193" name="Google Shape;193;p36"/>
            <p:cNvSpPr/>
            <p:nvPr/>
          </p:nvSpPr>
          <p:spPr>
            <a:xfrm rot="5400000">
              <a:off x="-319314" y="296501"/>
              <a:ext cx="2096923" cy="1473491"/>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6"/>
            <p:cNvSpPr/>
            <p:nvPr/>
          </p:nvSpPr>
          <p:spPr>
            <a:xfrm rot="-5400000">
              <a:off x="7185504" y="3185017"/>
              <a:ext cx="2017519" cy="1914663"/>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5" name="Google Shape;195;p36"/>
          <p:cNvSpPr txBox="1"/>
          <p:nvPr>
            <p:ph idx="1" type="subTitle"/>
          </p:nvPr>
        </p:nvSpPr>
        <p:spPr>
          <a:xfrm>
            <a:off x="1014163" y="17931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6" name="Google Shape;196;p36"/>
          <p:cNvSpPr txBox="1"/>
          <p:nvPr>
            <p:ph idx="2" type="subTitle"/>
          </p:nvPr>
        </p:nvSpPr>
        <p:spPr>
          <a:xfrm>
            <a:off x="1014163" y="2072000"/>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7" name="Google Shape;197;p36"/>
          <p:cNvSpPr txBox="1"/>
          <p:nvPr>
            <p:ph idx="3" type="subTitle"/>
          </p:nvPr>
        </p:nvSpPr>
        <p:spPr>
          <a:xfrm>
            <a:off x="1014163"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8" name="Google Shape;198;p36"/>
          <p:cNvSpPr txBox="1"/>
          <p:nvPr>
            <p:ph idx="4" type="subTitle"/>
          </p:nvPr>
        </p:nvSpPr>
        <p:spPr>
          <a:xfrm>
            <a:off x="1014163"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9" name="Google Shape;199;p36"/>
          <p:cNvSpPr txBox="1"/>
          <p:nvPr>
            <p:ph idx="5" type="subTitle"/>
          </p:nvPr>
        </p:nvSpPr>
        <p:spPr>
          <a:xfrm>
            <a:off x="3401338" y="1793111"/>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0" name="Google Shape;200;p36"/>
          <p:cNvSpPr txBox="1"/>
          <p:nvPr>
            <p:ph idx="6" type="subTitle"/>
          </p:nvPr>
        </p:nvSpPr>
        <p:spPr>
          <a:xfrm>
            <a:off x="3401338" y="2072011"/>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1" name="Google Shape;201;p36"/>
          <p:cNvSpPr txBox="1"/>
          <p:nvPr>
            <p:ph idx="7" type="subTitle"/>
          </p:nvPr>
        </p:nvSpPr>
        <p:spPr>
          <a:xfrm>
            <a:off x="3401338"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2" name="Google Shape;202;p36"/>
          <p:cNvSpPr txBox="1"/>
          <p:nvPr>
            <p:ph idx="8" type="subTitle"/>
          </p:nvPr>
        </p:nvSpPr>
        <p:spPr>
          <a:xfrm>
            <a:off x="3401338"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3" name="Google Shape;203;p36"/>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
    <p:bg>
      <p:bgPr>
        <a:solidFill>
          <a:schemeClr val="lt2"/>
        </a:solidFill>
      </p:bgPr>
    </p:bg>
    <p:spTree>
      <p:nvGrpSpPr>
        <p:cNvPr id="204" name="Shape 204"/>
        <p:cNvGrpSpPr/>
        <p:nvPr/>
      </p:nvGrpSpPr>
      <p:grpSpPr>
        <a:xfrm>
          <a:off x="0" y="0"/>
          <a:ext cx="0" cy="0"/>
          <a:chOff x="0" y="0"/>
          <a:chExt cx="0" cy="0"/>
        </a:xfrm>
      </p:grpSpPr>
      <p:grpSp>
        <p:nvGrpSpPr>
          <p:cNvPr id="205" name="Google Shape;205;p37"/>
          <p:cNvGrpSpPr/>
          <p:nvPr/>
        </p:nvGrpSpPr>
        <p:grpSpPr>
          <a:xfrm>
            <a:off x="-1546621" y="-15215"/>
            <a:ext cx="10698188" cy="5944472"/>
            <a:chOff x="-1546621" y="-15215"/>
            <a:chExt cx="10698188" cy="5944472"/>
          </a:xfrm>
        </p:grpSpPr>
        <p:sp>
          <p:nvSpPr>
            <p:cNvPr id="206" name="Google Shape;206;p37"/>
            <p:cNvSpPr/>
            <p:nvPr/>
          </p:nvSpPr>
          <p:spPr>
            <a:xfrm>
              <a:off x="-1546621"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7"/>
            <p:cNvSpPr/>
            <p:nvPr/>
          </p:nvSpPr>
          <p:spPr>
            <a:xfrm flipH="1" rot="-5400000">
              <a:off x="7301519" y="616424"/>
              <a:ext cx="2481686" cy="1218410"/>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8" name="Google Shape;208;p37"/>
          <p:cNvSpPr txBox="1"/>
          <p:nvPr>
            <p:ph idx="1" type="subTitle"/>
          </p:nvPr>
        </p:nvSpPr>
        <p:spPr>
          <a:xfrm>
            <a:off x="3477888"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09" name="Google Shape;209;p37"/>
          <p:cNvSpPr txBox="1"/>
          <p:nvPr>
            <p:ph idx="2" type="subTitle"/>
          </p:nvPr>
        </p:nvSpPr>
        <p:spPr>
          <a:xfrm>
            <a:off x="3477888"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0" name="Google Shape;210;p37"/>
          <p:cNvSpPr txBox="1"/>
          <p:nvPr>
            <p:ph idx="3" type="subTitle"/>
          </p:nvPr>
        </p:nvSpPr>
        <p:spPr>
          <a:xfrm>
            <a:off x="605621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1" name="Google Shape;211;p37"/>
          <p:cNvSpPr txBox="1"/>
          <p:nvPr>
            <p:ph idx="4" type="subTitle"/>
          </p:nvPr>
        </p:nvSpPr>
        <p:spPr>
          <a:xfrm>
            <a:off x="605621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2" name="Google Shape;212;p37"/>
          <p:cNvSpPr txBox="1"/>
          <p:nvPr>
            <p:ph idx="5" type="subTitle"/>
          </p:nvPr>
        </p:nvSpPr>
        <p:spPr>
          <a:xfrm>
            <a:off x="89956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3" name="Google Shape;213;p37"/>
          <p:cNvSpPr txBox="1"/>
          <p:nvPr>
            <p:ph idx="6" type="subTitle"/>
          </p:nvPr>
        </p:nvSpPr>
        <p:spPr>
          <a:xfrm>
            <a:off x="89956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4" name="Google Shape;214;p37"/>
          <p:cNvSpPr txBox="1"/>
          <p:nvPr>
            <p:ph idx="7" type="subTitle"/>
          </p:nvPr>
        </p:nvSpPr>
        <p:spPr>
          <a:xfrm>
            <a:off x="3477888"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5" name="Google Shape;215;p37"/>
          <p:cNvSpPr txBox="1"/>
          <p:nvPr>
            <p:ph idx="8" type="subTitle"/>
          </p:nvPr>
        </p:nvSpPr>
        <p:spPr>
          <a:xfrm>
            <a:off x="3477888"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6" name="Google Shape;216;p37"/>
          <p:cNvSpPr txBox="1"/>
          <p:nvPr>
            <p:ph idx="9" type="subTitle"/>
          </p:nvPr>
        </p:nvSpPr>
        <p:spPr>
          <a:xfrm>
            <a:off x="605621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7" name="Google Shape;217;p37"/>
          <p:cNvSpPr txBox="1"/>
          <p:nvPr>
            <p:ph idx="13" type="subTitle"/>
          </p:nvPr>
        </p:nvSpPr>
        <p:spPr>
          <a:xfrm>
            <a:off x="605621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8" name="Google Shape;218;p37"/>
          <p:cNvSpPr txBox="1"/>
          <p:nvPr>
            <p:ph idx="14" type="subTitle"/>
          </p:nvPr>
        </p:nvSpPr>
        <p:spPr>
          <a:xfrm>
            <a:off x="89956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9" name="Google Shape;219;p37"/>
          <p:cNvSpPr txBox="1"/>
          <p:nvPr>
            <p:ph idx="15" type="subTitle"/>
          </p:nvPr>
        </p:nvSpPr>
        <p:spPr>
          <a:xfrm>
            <a:off x="89956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20" name="Google Shape;220;p3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2">
  <p:cSld name="CUSTOM_6">
    <p:spTree>
      <p:nvGrpSpPr>
        <p:cNvPr id="221" name="Shape 221"/>
        <p:cNvGrpSpPr/>
        <p:nvPr/>
      </p:nvGrpSpPr>
      <p:grpSpPr>
        <a:xfrm>
          <a:off x="0" y="0"/>
          <a:ext cx="0" cy="0"/>
          <a:chOff x="0" y="0"/>
          <a:chExt cx="0" cy="0"/>
        </a:xfrm>
      </p:grpSpPr>
      <p:grpSp>
        <p:nvGrpSpPr>
          <p:cNvPr id="222" name="Google Shape;222;p38"/>
          <p:cNvGrpSpPr/>
          <p:nvPr/>
        </p:nvGrpSpPr>
        <p:grpSpPr>
          <a:xfrm>
            <a:off x="7336033" y="-15179"/>
            <a:ext cx="1818417" cy="5173987"/>
            <a:chOff x="7336033" y="-15179"/>
            <a:chExt cx="1818417" cy="5173987"/>
          </a:xfrm>
        </p:grpSpPr>
        <p:sp>
          <p:nvSpPr>
            <p:cNvPr id="223" name="Google Shape;223;p38"/>
            <p:cNvSpPr/>
            <p:nvPr/>
          </p:nvSpPr>
          <p:spPr>
            <a:xfrm flipH="1" rot="-5400000">
              <a:off x="7398219" y="3402582"/>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8"/>
            <p:cNvSpPr/>
            <p:nvPr/>
          </p:nvSpPr>
          <p:spPr>
            <a:xfrm rot="-5400000">
              <a:off x="6804672" y="516183"/>
              <a:ext cx="2881140" cy="181841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5" name="Google Shape;225;p3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6" name="Google Shape;226;p38"/>
          <p:cNvSpPr txBox="1"/>
          <p:nvPr>
            <p:ph idx="1" type="subTitle"/>
          </p:nvPr>
        </p:nvSpPr>
        <p:spPr>
          <a:xfrm>
            <a:off x="2788075" y="1668450"/>
            <a:ext cx="5017200" cy="16542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3">
  <p:cSld name="CUSTOM_6_1">
    <p:spTree>
      <p:nvGrpSpPr>
        <p:cNvPr id="227" name="Shape 227"/>
        <p:cNvGrpSpPr/>
        <p:nvPr/>
      </p:nvGrpSpPr>
      <p:grpSpPr>
        <a:xfrm>
          <a:off x="0" y="0"/>
          <a:ext cx="0" cy="0"/>
          <a:chOff x="0" y="0"/>
          <a:chExt cx="0" cy="0"/>
        </a:xfrm>
      </p:grpSpPr>
      <p:sp>
        <p:nvSpPr>
          <p:cNvPr id="228" name="Google Shape;228;p39"/>
          <p:cNvSpPr txBox="1"/>
          <p:nvPr>
            <p:ph type="title"/>
          </p:nvPr>
        </p:nvSpPr>
        <p:spPr>
          <a:xfrm>
            <a:off x="4831650" y="1835875"/>
            <a:ext cx="32805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p:txBody>
      </p:sp>
      <p:sp>
        <p:nvSpPr>
          <p:cNvPr id="229" name="Google Shape;229;p39"/>
          <p:cNvSpPr txBox="1"/>
          <p:nvPr>
            <p:ph idx="1" type="subTitle"/>
          </p:nvPr>
        </p:nvSpPr>
        <p:spPr>
          <a:xfrm>
            <a:off x="4831650" y="2233925"/>
            <a:ext cx="32805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230" name="Google Shape;230;p39"/>
          <p:cNvGrpSpPr/>
          <p:nvPr/>
        </p:nvGrpSpPr>
        <p:grpSpPr>
          <a:xfrm>
            <a:off x="7589075" y="-15207"/>
            <a:ext cx="2614144" cy="5754560"/>
            <a:chOff x="7589075" y="-15207"/>
            <a:chExt cx="2614144" cy="5754560"/>
          </a:xfrm>
        </p:grpSpPr>
        <p:sp>
          <p:nvSpPr>
            <p:cNvPr id="231" name="Google Shape;231;p39"/>
            <p:cNvSpPr/>
            <p:nvPr/>
          </p:nvSpPr>
          <p:spPr>
            <a:xfrm rot="-5400000">
              <a:off x="7411349" y="170125"/>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39"/>
            <p:cNvSpPr/>
            <p:nvPr/>
          </p:nvSpPr>
          <p:spPr>
            <a:xfrm>
              <a:off x="7589075"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7">
    <p:spTree>
      <p:nvGrpSpPr>
        <p:cNvPr id="233" name="Shape 233"/>
        <p:cNvGrpSpPr/>
        <p:nvPr/>
      </p:nvGrpSpPr>
      <p:grpSpPr>
        <a:xfrm>
          <a:off x="0" y="0"/>
          <a:ext cx="0" cy="0"/>
          <a:chOff x="0" y="0"/>
          <a:chExt cx="0" cy="0"/>
        </a:xfrm>
      </p:grpSpPr>
      <p:grpSp>
        <p:nvGrpSpPr>
          <p:cNvPr id="234" name="Google Shape;234;p40"/>
          <p:cNvGrpSpPr/>
          <p:nvPr/>
        </p:nvGrpSpPr>
        <p:grpSpPr>
          <a:xfrm>
            <a:off x="3407750" y="-1311085"/>
            <a:ext cx="7130018" cy="6390723"/>
            <a:chOff x="3407750" y="-1311085"/>
            <a:chExt cx="7130018" cy="6390723"/>
          </a:xfrm>
        </p:grpSpPr>
        <p:sp>
          <p:nvSpPr>
            <p:cNvPr id="235" name="Google Shape;235;p40"/>
            <p:cNvSpPr/>
            <p:nvPr/>
          </p:nvSpPr>
          <p:spPr>
            <a:xfrm>
              <a:off x="3407750"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40"/>
            <p:cNvSpPr/>
            <p:nvPr/>
          </p:nvSpPr>
          <p:spPr>
            <a:xfrm rot="-7322713">
              <a:off x="7598740"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7" name="Google Shape;237;p40"/>
          <p:cNvSpPr txBox="1"/>
          <p:nvPr>
            <p:ph idx="1" type="subTitle"/>
          </p:nvPr>
        </p:nvSpPr>
        <p:spPr>
          <a:xfrm>
            <a:off x="893250" y="2692913"/>
            <a:ext cx="24354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8" name="Google Shape;238;p40"/>
          <p:cNvSpPr txBox="1"/>
          <p:nvPr>
            <p:ph type="title"/>
          </p:nvPr>
        </p:nvSpPr>
        <p:spPr>
          <a:xfrm>
            <a:off x="891625" y="1372225"/>
            <a:ext cx="2435400" cy="13848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s percentages">
  <p:cSld name="CUSTOM_8">
    <p:spTree>
      <p:nvGrpSpPr>
        <p:cNvPr id="239" name="Shape 239"/>
        <p:cNvGrpSpPr/>
        <p:nvPr/>
      </p:nvGrpSpPr>
      <p:grpSpPr>
        <a:xfrm>
          <a:off x="0" y="0"/>
          <a:ext cx="0" cy="0"/>
          <a:chOff x="0" y="0"/>
          <a:chExt cx="0" cy="0"/>
        </a:xfrm>
      </p:grpSpPr>
      <p:grpSp>
        <p:nvGrpSpPr>
          <p:cNvPr id="240" name="Google Shape;240;p41"/>
          <p:cNvGrpSpPr/>
          <p:nvPr/>
        </p:nvGrpSpPr>
        <p:grpSpPr>
          <a:xfrm>
            <a:off x="-1454125" y="-13439"/>
            <a:ext cx="10598145" cy="5693491"/>
            <a:chOff x="-1454125" y="-13439"/>
            <a:chExt cx="10598145" cy="5693491"/>
          </a:xfrm>
        </p:grpSpPr>
        <p:sp>
          <p:nvSpPr>
            <p:cNvPr id="241" name="Google Shape;241;p41"/>
            <p:cNvSpPr/>
            <p:nvPr/>
          </p:nvSpPr>
          <p:spPr>
            <a:xfrm>
              <a:off x="-14541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41"/>
            <p:cNvSpPr/>
            <p:nvPr/>
          </p:nvSpPr>
          <p:spPr>
            <a:xfrm flipH="1" rot="10800000">
              <a:off x="-10"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41"/>
            <p:cNvSpPr/>
            <p:nvPr/>
          </p:nvSpPr>
          <p:spPr>
            <a:xfrm rot="-5400000">
              <a:off x="7662804" y="3680284"/>
              <a:ext cx="1470884" cy="14915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4" name="Google Shape;244;p4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45" name="Google Shape;245;p41"/>
          <p:cNvSpPr txBox="1"/>
          <p:nvPr>
            <p:ph hasCustomPrompt="1" idx="2" type="title"/>
          </p:nvPr>
        </p:nvSpPr>
        <p:spPr>
          <a:xfrm>
            <a:off x="2601106" y="1740818"/>
            <a:ext cx="3542700" cy="1811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05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246" name="Google Shape;246;p41"/>
          <p:cNvSpPr txBox="1"/>
          <p:nvPr>
            <p:ph hasCustomPrompt="1" idx="3" type="title"/>
          </p:nvPr>
        </p:nvSpPr>
        <p:spPr>
          <a:xfrm>
            <a:off x="5356253" y="3041627"/>
            <a:ext cx="1938900" cy="1159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800"/>
              <a:buNone/>
              <a:defRPr sz="5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247" name="Google Shape;247;p41"/>
          <p:cNvSpPr txBox="1"/>
          <p:nvPr>
            <p:ph idx="1" type="subTitle"/>
          </p:nvPr>
        </p:nvSpPr>
        <p:spPr>
          <a:xfrm>
            <a:off x="3354555" y="3266472"/>
            <a:ext cx="2035800" cy="645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8" name="Google Shape;248;p41"/>
          <p:cNvSpPr txBox="1"/>
          <p:nvPr>
            <p:ph idx="4" type="subTitle"/>
          </p:nvPr>
        </p:nvSpPr>
        <p:spPr>
          <a:xfrm>
            <a:off x="5390327" y="3911767"/>
            <a:ext cx="1857300" cy="7176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ical App">
  <p:cSld name="CUSTOM_10">
    <p:spTree>
      <p:nvGrpSpPr>
        <p:cNvPr id="249" name="Shape 249"/>
        <p:cNvGrpSpPr/>
        <p:nvPr/>
      </p:nvGrpSpPr>
      <p:grpSpPr>
        <a:xfrm>
          <a:off x="0" y="0"/>
          <a:ext cx="0" cy="0"/>
          <a:chOff x="0" y="0"/>
          <a:chExt cx="0" cy="0"/>
        </a:xfrm>
      </p:grpSpPr>
      <p:sp>
        <p:nvSpPr>
          <p:cNvPr id="250" name="Google Shape;250;p42"/>
          <p:cNvSpPr/>
          <p:nvPr/>
        </p:nvSpPr>
        <p:spPr>
          <a:xfrm>
            <a:off x="-1826479" y="3672874"/>
            <a:ext cx="3634914" cy="315801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42"/>
          <p:cNvSpPr txBox="1"/>
          <p:nvPr>
            <p:ph idx="1" type="subTitle"/>
          </p:nvPr>
        </p:nvSpPr>
        <p:spPr>
          <a:xfrm>
            <a:off x="812950" y="1397375"/>
            <a:ext cx="2216100" cy="840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52" name="Google Shape;252;p4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253" name="Google Shape;253;p42"/>
          <p:cNvGrpSpPr/>
          <p:nvPr/>
        </p:nvGrpSpPr>
        <p:grpSpPr>
          <a:xfrm flipH="1">
            <a:off x="-5821" y="-12095"/>
            <a:ext cx="9155937" cy="5161612"/>
            <a:chOff x="-11930" y="-385891"/>
            <a:chExt cx="9808181" cy="5529311"/>
          </a:xfrm>
        </p:grpSpPr>
        <p:sp>
          <p:nvSpPr>
            <p:cNvPr id="254" name="Google Shape;254;p42"/>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2"/>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256" name="Shape 256"/>
        <p:cNvGrpSpPr/>
        <p:nvPr/>
      </p:nvGrpSpPr>
      <p:grpSpPr>
        <a:xfrm>
          <a:off x="0" y="0"/>
          <a:ext cx="0" cy="0"/>
          <a:chOff x="0" y="0"/>
          <a:chExt cx="0" cy="0"/>
        </a:xfrm>
      </p:grpSpPr>
      <p:grpSp>
        <p:nvGrpSpPr>
          <p:cNvPr id="257" name="Google Shape;257;p43"/>
          <p:cNvGrpSpPr/>
          <p:nvPr/>
        </p:nvGrpSpPr>
        <p:grpSpPr>
          <a:xfrm>
            <a:off x="-1981500" y="-12148"/>
            <a:ext cx="3225237" cy="5751501"/>
            <a:chOff x="-1981500" y="-12148"/>
            <a:chExt cx="3225237" cy="5751501"/>
          </a:xfrm>
        </p:grpSpPr>
        <p:sp>
          <p:nvSpPr>
            <p:cNvPr id="258" name="Google Shape;258;p43"/>
            <p:cNvSpPr/>
            <p:nvPr/>
          </p:nvSpPr>
          <p:spPr>
            <a:xfrm flipH="1" rot="5400000">
              <a:off x="-155045" y="136818"/>
              <a:ext cx="1547748" cy="1249816"/>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43"/>
            <p:cNvSpPr/>
            <p:nvPr/>
          </p:nvSpPr>
          <p:spPr>
            <a:xfrm>
              <a:off x="-1981500"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0" name="Google Shape;260;p43"/>
          <p:cNvSpPr txBox="1"/>
          <p:nvPr>
            <p:ph type="ctrTitle"/>
          </p:nvPr>
        </p:nvSpPr>
        <p:spPr>
          <a:xfrm>
            <a:off x="713225" y="863075"/>
            <a:ext cx="3751200" cy="1031700"/>
          </a:xfrm>
          <a:prstGeom prst="rect">
            <a:avLst/>
          </a:prstGeom>
        </p:spPr>
        <p:txBody>
          <a:bodyPr anchorCtr="0" anchor="b" bIns="91425" lIns="91425" spcFirstLastPara="1" rIns="91425" wrap="square" tIns="91425">
            <a:noAutofit/>
          </a:bodyPr>
          <a:lstStyle>
            <a:lvl1pPr lvl="0" rtl="0">
              <a:spcBef>
                <a:spcPts val="0"/>
              </a:spcBef>
              <a:spcAft>
                <a:spcPts val="0"/>
              </a:spcAft>
              <a:buSzPts val="5200"/>
              <a:buNone/>
              <a:defRPr b="1" sz="65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61" name="Google Shape;261;p43"/>
          <p:cNvSpPr txBox="1"/>
          <p:nvPr>
            <p:ph idx="1" type="subTitle"/>
          </p:nvPr>
        </p:nvSpPr>
        <p:spPr>
          <a:xfrm>
            <a:off x="713225" y="1750550"/>
            <a:ext cx="3751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62" name="Google Shape;262;p43"/>
          <p:cNvSpPr txBox="1"/>
          <p:nvPr>
            <p:ph idx="2" type="subTitle"/>
          </p:nvPr>
        </p:nvSpPr>
        <p:spPr>
          <a:xfrm>
            <a:off x="713225" y="2149425"/>
            <a:ext cx="3751200" cy="790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63" name="Google Shape;263;p43"/>
          <p:cNvSpPr txBox="1"/>
          <p:nvPr/>
        </p:nvSpPr>
        <p:spPr>
          <a:xfrm>
            <a:off x="713225" y="3518151"/>
            <a:ext cx="3373800" cy="94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8" name="Shape 268"/>
        <p:cNvGrpSpPr/>
        <p:nvPr/>
      </p:nvGrpSpPr>
      <p:grpSpPr>
        <a:xfrm>
          <a:off x="0" y="0"/>
          <a:ext cx="0" cy="0"/>
          <a:chOff x="0" y="0"/>
          <a:chExt cx="0" cy="0"/>
        </a:xfrm>
      </p:grpSpPr>
      <p:sp>
        <p:nvSpPr>
          <p:cNvPr id="269" name="Google Shape;269;p45"/>
          <p:cNvSpPr/>
          <p:nvPr/>
        </p:nvSpPr>
        <p:spPr>
          <a:xfrm>
            <a:off x="0" y="4020675"/>
            <a:ext cx="2582537" cy="1122737"/>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5"/>
          <p:cNvSpPr txBox="1"/>
          <p:nvPr>
            <p:ph type="ctrTitle"/>
          </p:nvPr>
        </p:nvSpPr>
        <p:spPr>
          <a:xfrm>
            <a:off x="713225" y="1523850"/>
            <a:ext cx="5081700" cy="1913700"/>
          </a:xfrm>
          <a:prstGeom prst="rect">
            <a:avLst/>
          </a:prstGeom>
        </p:spPr>
        <p:txBody>
          <a:bodyPr anchorCtr="0" anchor="ctr" bIns="91425" lIns="91425" spcFirstLastPara="1" rIns="91425" wrap="square" tIns="91425">
            <a:noAutofit/>
          </a:bodyPr>
          <a:lstStyle>
            <a:lvl1pPr lvl="0" rtl="0">
              <a:spcBef>
                <a:spcPts val="0"/>
              </a:spcBef>
              <a:spcAft>
                <a:spcPts val="0"/>
              </a:spcAft>
              <a:buSzPts val="5200"/>
              <a:buNone/>
              <a:defRPr b="1" sz="58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71" name="Google Shape;271;p45"/>
          <p:cNvSpPr txBox="1"/>
          <p:nvPr>
            <p:ph idx="1" type="subTitle"/>
          </p:nvPr>
        </p:nvSpPr>
        <p:spPr>
          <a:xfrm>
            <a:off x="713225" y="3363965"/>
            <a:ext cx="5023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72" name="Google Shape;272;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3" name="Shape 273"/>
        <p:cNvGrpSpPr/>
        <p:nvPr/>
      </p:nvGrpSpPr>
      <p:grpSpPr>
        <a:xfrm>
          <a:off x="0" y="0"/>
          <a:ext cx="0" cy="0"/>
          <a:chOff x="0" y="0"/>
          <a:chExt cx="0" cy="0"/>
        </a:xfrm>
      </p:grpSpPr>
      <p:sp>
        <p:nvSpPr>
          <p:cNvPr id="274" name="Google Shape;274;p46"/>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46"/>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6" name="Google Shape;276;p46"/>
          <p:cNvSpPr txBox="1"/>
          <p:nvPr>
            <p:ph hasCustomPrompt="1" idx="2" type="title"/>
          </p:nvPr>
        </p:nvSpPr>
        <p:spPr>
          <a:xfrm>
            <a:off x="1284025" y="1443088"/>
            <a:ext cx="1889100" cy="10227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277" name="Google Shape;277;p46"/>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78" name="Shape 278"/>
        <p:cNvGrpSpPr/>
        <p:nvPr/>
      </p:nvGrpSpPr>
      <p:grpSpPr>
        <a:xfrm>
          <a:off x="0" y="0"/>
          <a:ext cx="0" cy="0"/>
          <a:chOff x="0" y="0"/>
          <a:chExt cx="0" cy="0"/>
        </a:xfrm>
      </p:grpSpPr>
      <p:grpSp>
        <p:nvGrpSpPr>
          <p:cNvPr id="279" name="Google Shape;279;p47"/>
          <p:cNvGrpSpPr/>
          <p:nvPr/>
        </p:nvGrpSpPr>
        <p:grpSpPr>
          <a:xfrm>
            <a:off x="14" y="-2"/>
            <a:ext cx="9143950" cy="5143477"/>
            <a:chOff x="14" y="-2"/>
            <a:chExt cx="9143950" cy="5143477"/>
          </a:xfrm>
        </p:grpSpPr>
        <p:sp>
          <p:nvSpPr>
            <p:cNvPr id="280" name="Google Shape;280;p47"/>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7"/>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2" name="Google Shape;282;p47"/>
          <p:cNvSpPr txBox="1"/>
          <p:nvPr>
            <p:ph idx="1" type="body"/>
          </p:nvPr>
        </p:nvSpPr>
        <p:spPr>
          <a:xfrm>
            <a:off x="713400" y="1072375"/>
            <a:ext cx="7717200" cy="37251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Font typeface="Roboto"/>
              <a:buChar char="●"/>
              <a:defRPr sz="1200">
                <a:latin typeface="Roboto"/>
                <a:ea typeface="Roboto"/>
                <a:cs typeface="Roboto"/>
                <a:sym typeface="Roboto"/>
              </a:defRPr>
            </a:lvl1pPr>
            <a:lvl2pPr indent="-317500" lvl="1" marL="914400" rtl="0">
              <a:lnSpc>
                <a:spcPct val="100000"/>
              </a:lnSpc>
              <a:spcBef>
                <a:spcPts val="0"/>
              </a:spcBef>
              <a:spcAft>
                <a:spcPts val="0"/>
              </a:spcAft>
              <a:buSzPts val="1400"/>
              <a:buFont typeface="Roboto"/>
              <a:buChar char="○"/>
              <a:defRPr>
                <a:latin typeface="Roboto"/>
                <a:ea typeface="Roboto"/>
                <a:cs typeface="Roboto"/>
                <a:sym typeface="Roboto"/>
              </a:defRPr>
            </a:lvl2pPr>
            <a:lvl3pPr indent="-317500" lvl="2" marL="1371600" rtl="0">
              <a:lnSpc>
                <a:spcPct val="10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00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00000"/>
              </a:lnSpc>
              <a:spcBef>
                <a:spcPts val="0"/>
              </a:spcBef>
              <a:spcAft>
                <a:spcPts val="0"/>
              </a:spcAft>
              <a:buSzPts val="1400"/>
              <a:buFont typeface="Roboto"/>
              <a:buChar char="○"/>
              <a:defRPr>
                <a:latin typeface="Roboto"/>
                <a:ea typeface="Roboto"/>
                <a:cs typeface="Roboto"/>
                <a:sym typeface="Roboto"/>
              </a:defRPr>
            </a:lvl5pPr>
            <a:lvl6pPr indent="-317500" lvl="5" marL="2743200" rtl="0">
              <a:lnSpc>
                <a:spcPct val="100000"/>
              </a:lnSpc>
              <a:spcBef>
                <a:spcPts val="0"/>
              </a:spcBef>
              <a:spcAft>
                <a:spcPts val="0"/>
              </a:spcAft>
              <a:buSzPts val="1400"/>
              <a:buFont typeface="Roboto"/>
              <a:buChar char="■"/>
              <a:defRPr>
                <a:latin typeface="Roboto"/>
                <a:ea typeface="Roboto"/>
                <a:cs typeface="Roboto"/>
                <a:sym typeface="Roboto"/>
              </a:defRPr>
            </a:lvl6pPr>
            <a:lvl7pPr indent="-317500" lvl="6" marL="3200400" rtl="0">
              <a:lnSpc>
                <a:spcPct val="100000"/>
              </a:lnSpc>
              <a:spcBef>
                <a:spcPts val="0"/>
              </a:spcBef>
              <a:spcAft>
                <a:spcPts val="0"/>
              </a:spcAft>
              <a:buSzPts val="1400"/>
              <a:buFont typeface="Roboto"/>
              <a:buChar char="●"/>
              <a:defRPr>
                <a:latin typeface="Roboto"/>
                <a:ea typeface="Roboto"/>
                <a:cs typeface="Roboto"/>
                <a:sym typeface="Roboto"/>
              </a:defRPr>
            </a:lvl7pPr>
            <a:lvl8pPr indent="-317500" lvl="7" marL="3657600" rtl="0">
              <a:lnSpc>
                <a:spcPct val="100000"/>
              </a:lnSpc>
              <a:spcBef>
                <a:spcPts val="0"/>
              </a:spcBef>
              <a:spcAft>
                <a:spcPts val="0"/>
              </a:spcAft>
              <a:buSzPts val="1400"/>
              <a:buFont typeface="Roboto"/>
              <a:buChar char="○"/>
              <a:defRPr>
                <a:latin typeface="Roboto"/>
                <a:ea typeface="Roboto"/>
                <a:cs typeface="Roboto"/>
                <a:sym typeface="Roboto"/>
              </a:defRPr>
            </a:lvl8pPr>
            <a:lvl9pPr indent="-317500" lvl="8" marL="4114800" rtl="0">
              <a:lnSpc>
                <a:spcPct val="100000"/>
              </a:lnSpc>
              <a:spcBef>
                <a:spcPts val="0"/>
              </a:spcBef>
              <a:spcAft>
                <a:spcPts val="0"/>
              </a:spcAft>
              <a:buSzPts val="1400"/>
              <a:buFont typeface="Roboto"/>
              <a:buChar char="■"/>
              <a:defRPr>
                <a:latin typeface="Roboto"/>
                <a:ea typeface="Roboto"/>
                <a:cs typeface="Roboto"/>
                <a:sym typeface="Roboto"/>
              </a:defRPr>
            </a:lvl9pPr>
          </a:lstStyle>
          <a:p/>
        </p:txBody>
      </p:sp>
      <p:sp>
        <p:nvSpPr>
          <p:cNvPr id="283" name="Google Shape;283;p4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4" name="Shape 284"/>
        <p:cNvGrpSpPr/>
        <p:nvPr/>
      </p:nvGrpSpPr>
      <p:grpSpPr>
        <a:xfrm>
          <a:off x="0" y="0"/>
          <a:ext cx="0" cy="0"/>
          <a:chOff x="0" y="0"/>
          <a:chExt cx="0" cy="0"/>
        </a:xfrm>
      </p:grpSpPr>
      <p:grpSp>
        <p:nvGrpSpPr>
          <p:cNvPr id="285" name="Google Shape;285;p48"/>
          <p:cNvGrpSpPr/>
          <p:nvPr/>
        </p:nvGrpSpPr>
        <p:grpSpPr>
          <a:xfrm>
            <a:off x="-39" y="-1"/>
            <a:ext cx="1478189" cy="5143594"/>
            <a:chOff x="-39" y="-1"/>
            <a:chExt cx="1478189" cy="5143594"/>
          </a:xfrm>
        </p:grpSpPr>
        <p:sp>
          <p:nvSpPr>
            <p:cNvPr id="286" name="Google Shape;286;p48"/>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48"/>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8" name="Google Shape;288;p48"/>
          <p:cNvSpPr txBox="1"/>
          <p:nvPr>
            <p:ph idx="1" type="body"/>
          </p:nvPr>
        </p:nvSpPr>
        <p:spPr>
          <a:xfrm>
            <a:off x="14185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89" name="Google Shape;289;p48"/>
          <p:cNvSpPr txBox="1"/>
          <p:nvPr>
            <p:ph idx="2" type="body"/>
          </p:nvPr>
        </p:nvSpPr>
        <p:spPr>
          <a:xfrm>
            <a:off x="48362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90" name="Google Shape;290;p4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91" name="Google Shape;291;p48"/>
          <p:cNvSpPr txBox="1"/>
          <p:nvPr>
            <p:ph idx="3" type="subTitle"/>
          </p:nvPr>
        </p:nvSpPr>
        <p:spPr>
          <a:xfrm>
            <a:off x="24934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2" name="Google Shape;292;p48"/>
          <p:cNvSpPr txBox="1"/>
          <p:nvPr>
            <p:ph idx="4" type="subTitle"/>
          </p:nvPr>
        </p:nvSpPr>
        <p:spPr>
          <a:xfrm>
            <a:off x="59111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3" name="Shape 293"/>
        <p:cNvGrpSpPr/>
        <p:nvPr/>
      </p:nvGrpSpPr>
      <p:grpSpPr>
        <a:xfrm>
          <a:off x="0" y="0"/>
          <a:ext cx="0" cy="0"/>
          <a:chOff x="0" y="0"/>
          <a:chExt cx="0" cy="0"/>
        </a:xfrm>
      </p:grpSpPr>
      <p:grpSp>
        <p:nvGrpSpPr>
          <p:cNvPr id="294" name="Google Shape;294;p49"/>
          <p:cNvGrpSpPr/>
          <p:nvPr/>
        </p:nvGrpSpPr>
        <p:grpSpPr>
          <a:xfrm>
            <a:off x="-5841" y="-12102"/>
            <a:ext cx="9155957" cy="5161658"/>
            <a:chOff x="-11939" y="-385898"/>
            <a:chExt cx="9808203" cy="5529360"/>
          </a:xfrm>
        </p:grpSpPr>
        <p:sp>
          <p:nvSpPr>
            <p:cNvPr id="295" name="Google Shape;295;p49"/>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49"/>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7" name="Google Shape;297;p4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8" name="Shape 298"/>
        <p:cNvGrpSpPr/>
        <p:nvPr/>
      </p:nvGrpSpPr>
      <p:grpSpPr>
        <a:xfrm>
          <a:off x="0" y="0"/>
          <a:ext cx="0" cy="0"/>
          <a:chOff x="0" y="0"/>
          <a:chExt cx="0" cy="0"/>
        </a:xfrm>
      </p:grpSpPr>
      <p:grpSp>
        <p:nvGrpSpPr>
          <p:cNvPr id="299" name="Google Shape;299;p50"/>
          <p:cNvGrpSpPr/>
          <p:nvPr/>
        </p:nvGrpSpPr>
        <p:grpSpPr>
          <a:xfrm>
            <a:off x="-1224821" y="71"/>
            <a:ext cx="2696966" cy="6119797"/>
            <a:chOff x="-1224821" y="71"/>
            <a:chExt cx="2696966" cy="6119797"/>
          </a:xfrm>
        </p:grpSpPr>
        <p:sp>
          <p:nvSpPr>
            <p:cNvPr id="300" name="Google Shape;300;p50"/>
            <p:cNvSpPr/>
            <p:nvPr/>
          </p:nvSpPr>
          <p:spPr>
            <a:xfrm flipH="1" rot="5400000">
              <a:off x="-101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50"/>
            <p:cNvSpPr/>
            <p:nvPr/>
          </p:nvSpPr>
          <p:spPr>
            <a:xfrm>
              <a:off x="-1224821"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2" name="Google Shape;302;p50"/>
          <p:cNvSpPr txBox="1"/>
          <p:nvPr>
            <p:ph idx="1" type="body"/>
          </p:nvPr>
        </p:nvSpPr>
        <p:spPr>
          <a:xfrm>
            <a:off x="935800" y="2039550"/>
            <a:ext cx="3485100" cy="16329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accent5"/>
              </a:buClr>
              <a:buSzPts val="1600"/>
              <a:buChar char="●"/>
              <a:defRPr sz="1600">
                <a:solidFill>
                  <a:schemeClr val="accent5"/>
                </a:solidFill>
              </a:defRPr>
            </a:lvl1pPr>
            <a:lvl2pPr indent="-330200" lvl="1" marL="914400" rtl="0">
              <a:spcBef>
                <a:spcPts val="0"/>
              </a:spcBef>
              <a:spcAft>
                <a:spcPts val="0"/>
              </a:spcAft>
              <a:buClr>
                <a:schemeClr val="accent5"/>
              </a:buClr>
              <a:buSzPts val="1600"/>
              <a:buChar char="○"/>
              <a:defRPr sz="1600">
                <a:solidFill>
                  <a:schemeClr val="accent5"/>
                </a:solidFill>
              </a:defRPr>
            </a:lvl2pPr>
            <a:lvl3pPr indent="-330200" lvl="2" marL="1371600" rtl="0">
              <a:spcBef>
                <a:spcPts val="0"/>
              </a:spcBef>
              <a:spcAft>
                <a:spcPts val="0"/>
              </a:spcAft>
              <a:buClr>
                <a:schemeClr val="accent5"/>
              </a:buClr>
              <a:buSzPts val="1600"/>
              <a:buChar char="■"/>
              <a:defRPr sz="1600">
                <a:solidFill>
                  <a:schemeClr val="accent5"/>
                </a:solidFill>
              </a:defRPr>
            </a:lvl3pPr>
            <a:lvl4pPr indent="-330200" lvl="3" marL="1828800" rtl="0">
              <a:spcBef>
                <a:spcPts val="0"/>
              </a:spcBef>
              <a:spcAft>
                <a:spcPts val="0"/>
              </a:spcAft>
              <a:buClr>
                <a:schemeClr val="accent5"/>
              </a:buClr>
              <a:buSzPts val="1600"/>
              <a:buChar char="●"/>
              <a:defRPr sz="1600">
                <a:solidFill>
                  <a:schemeClr val="accent5"/>
                </a:solidFill>
              </a:defRPr>
            </a:lvl4pPr>
            <a:lvl5pPr indent="-330200" lvl="4" marL="2286000" rtl="0">
              <a:spcBef>
                <a:spcPts val="0"/>
              </a:spcBef>
              <a:spcAft>
                <a:spcPts val="0"/>
              </a:spcAft>
              <a:buClr>
                <a:schemeClr val="accent5"/>
              </a:buClr>
              <a:buSzPts val="1600"/>
              <a:buChar char="○"/>
              <a:defRPr sz="1600">
                <a:solidFill>
                  <a:schemeClr val="accent5"/>
                </a:solidFill>
              </a:defRPr>
            </a:lvl5pPr>
            <a:lvl6pPr indent="-330200" lvl="5" marL="2743200" rtl="0">
              <a:spcBef>
                <a:spcPts val="0"/>
              </a:spcBef>
              <a:spcAft>
                <a:spcPts val="0"/>
              </a:spcAft>
              <a:buClr>
                <a:schemeClr val="accent5"/>
              </a:buClr>
              <a:buSzPts val="1600"/>
              <a:buChar char="■"/>
              <a:defRPr sz="1600">
                <a:solidFill>
                  <a:schemeClr val="accent5"/>
                </a:solidFill>
              </a:defRPr>
            </a:lvl6pPr>
            <a:lvl7pPr indent="-330200" lvl="6" marL="3200400" rtl="0">
              <a:spcBef>
                <a:spcPts val="0"/>
              </a:spcBef>
              <a:spcAft>
                <a:spcPts val="0"/>
              </a:spcAft>
              <a:buClr>
                <a:schemeClr val="accent5"/>
              </a:buClr>
              <a:buSzPts val="1600"/>
              <a:buChar char="●"/>
              <a:defRPr sz="1600">
                <a:solidFill>
                  <a:schemeClr val="accent5"/>
                </a:solidFill>
              </a:defRPr>
            </a:lvl7pPr>
            <a:lvl8pPr indent="-330200" lvl="7" marL="3657600" rtl="0">
              <a:spcBef>
                <a:spcPts val="0"/>
              </a:spcBef>
              <a:spcAft>
                <a:spcPts val="0"/>
              </a:spcAft>
              <a:buClr>
                <a:schemeClr val="accent5"/>
              </a:buClr>
              <a:buSzPts val="1600"/>
              <a:buChar char="○"/>
              <a:defRPr sz="1600">
                <a:solidFill>
                  <a:schemeClr val="accent5"/>
                </a:solidFill>
              </a:defRPr>
            </a:lvl8pPr>
            <a:lvl9pPr indent="-330200" lvl="8" marL="4114800" rtl="0">
              <a:spcBef>
                <a:spcPts val="0"/>
              </a:spcBef>
              <a:spcAft>
                <a:spcPts val="0"/>
              </a:spcAft>
              <a:buClr>
                <a:schemeClr val="accent5"/>
              </a:buClr>
              <a:buSzPts val="1600"/>
              <a:buChar char="■"/>
              <a:defRPr sz="1600">
                <a:solidFill>
                  <a:schemeClr val="accent5"/>
                </a:solidFill>
              </a:defRPr>
            </a:lvl9pPr>
          </a:lstStyle>
          <a:p/>
        </p:txBody>
      </p:sp>
      <p:sp>
        <p:nvSpPr>
          <p:cNvPr id="303" name="Google Shape;303;p50"/>
          <p:cNvSpPr txBox="1"/>
          <p:nvPr>
            <p:ph type="title"/>
          </p:nvPr>
        </p:nvSpPr>
        <p:spPr>
          <a:xfrm>
            <a:off x="935800" y="1547250"/>
            <a:ext cx="34851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04" name="Shape 304"/>
        <p:cNvGrpSpPr/>
        <p:nvPr/>
      </p:nvGrpSpPr>
      <p:grpSpPr>
        <a:xfrm>
          <a:off x="0" y="0"/>
          <a:ext cx="0" cy="0"/>
          <a:chOff x="0" y="0"/>
          <a:chExt cx="0" cy="0"/>
        </a:xfrm>
      </p:grpSpPr>
      <p:grpSp>
        <p:nvGrpSpPr>
          <p:cNvPr id="305" name="Google Shape;305;p51"/>
          <p:cNvGrpSpPr/>
          <p:nvPr/>
        </p:nvGrpSpPr>
        <p:grpSpPr>
          <a:xfrm>
            <a:off x="-1782338" y="1"/>
            <a:ext cx="10926314" cy="6358311"/>
            <a:chOff x="-1782338" y="1"/>
            <a:chExt cx="10926314" cy="6358311"/>
          </a:xfrm>
        </p:grpSpPr>
        <p:sp>
          <p:nvSpPr>
            <p:cNvPr id="306" name="Google Shape;306;p51"/>
            <p:cNvSpPr/>
            <p:nvPr/>
          </p:nvSpPr>
          <p:spPr>
            <a:xfrm>
              <a:off x="-1782338" y="3136549"/>
              <a:ext cx="3708325" cy="322176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51"/>
            <p:cNvSpPr/>
            <p:nvPr/>
          </p:nvSpPr>
          <p:spPr>
            <a:xfrm flipH="1" rot="10800000">
              <a:off x="6399075" y="1"/>
              <a:ext cx="2744901" cy="2216524"/>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8" name="Google Shape;308;p51"/>
          <p:cNvSpPr txBox="1"/>
          <p:nvPr>
            <p:ph type="title"/>
          </p:nvPr>
        </p:nvSpPr>
        <p:spPr>
          <a:xfrm>
            <a:off x="1183325" y="1138500"/>
            <a:ext cx="4328700" cy="3171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09" name="Shape 309"/>
        <p:cNvGrpSpPr/>
        <p:nvPr/>
      </p:nvGrpSpPr>
      <p:grpSpPr>
        <a:xfrm>
          <a:off x="0" y="0"/>
          <a:ext cx="0" cy="0"/>
          <a:chOff x="0" y="0"/>
          <a:chExt cx="0" cy="0"/>
        </a:xfrm>
      </p:grpSpPr>
      <p:grpSp>
        <p:nvGrpSpPr>
          <p:cNvPr id="310" name="Google Shape;310;p52"/>
          <p:cNvGrpSpPr/>
          <p:nvPr/>
        </p:nvGrpSpPr>
        <p:grpSpPr>
          <a:xfrm>
            <a:off x="-218950" y="0"/>
            <a:ext cx="10433772" cy="5929257"/>
            <a:chOff x="-218950" y="0"/>
            <a:chExt cx="10433772" cy="5929257"/>
          </a:xfrm>
        </p:grpSpPr>
        <p:sp>
          <p:nvSpPr>
            <p:cNvPr id="311" name="Google Shape;311;p52"/>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52"/>
            <p:cNvSpPr/>
            <p:nvPr/>
          </p:nvSpPr>
          <p:spPr>
            <a:xfrm>
              <a:off x="7705779"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3" name="Google Shape;313;p52"/>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14" name="Google Shape;314;p52"/>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15" name="Shape 315"/>
        <p:cNvGrpSpPr/>
        <p:nvPr/>
      </p:nvGrpSpPr>
      <p:grpSpPr>
        <a:xfrm>
          <a:off x="0" y="0"/>
          <a:ext cx="0" cy="0"/>
          <a:chOff x="0" y="0"/>
          <a:chExt cx="0" cy="0"/>
        </a:xfrm>
      </p:grpSpPr>
      <p:sp>
        <p:nvSpPr>
          <p:cNvPr id="316" name="Google Shape;316;p53"/>
          <p:cNvSpPr txBox="1"/>
          <p:nvPr>
            <p:ph type="title"/>
          </p:nvPr>
        </p:nvSpPr>
        <p:spPr>
          <a:xfrm>
            <a:off x="3895375" y="917050"/>
            <a:ext cx="3977700" cy="165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000"/>
              <a:buNone/>
              <a:defRPr/>
            </a:lvl1pPr>
            <a:lvl2pPr lvl="1" rtl="0" algn="r">
              <a:spcBef>
                <a:spcPts val="0"/>
              </a:spcBef>
              <a:spcAft>
                <a:spcPts val="0"/>
              </a:spcAft>
              <a:buSzPts val="3000"/>
              <a:buNone/>
              <a:defRPr>
                <a:latin typeface="Roboto"/>
                <a:ea typeface="Roboto"/>
                <a:cs typeface="Roboto"/>
                <a:sym typeface="Roboto"/>
              </a:defRPr>
            </a:lvl2pPr>
            <a:lvl3pPr lvl="2" rtl="0" algn="r">
              <a:spcBef>
                <a:spcPts val="0"/>
              </a:spcBef>
              <a:spcAft>
                <a:spcPts val="0"/>
              </a:spcAft>
              <a:buSzPts val="3000"/>
              <a:buNone/>
              <a:defRPr>
                <a:latin typeface="Roboto"/>
                <a:ea typeface="Roboto"/>
                <a:cs typeface="Roboto"/>
                <a:sym typeface="Roboto"/>
              </a:defRPr>
            </a:lvl3pPr>
            <a:lvl4pPr lvl="3" rtl="0" algn="r">
              <a:spcBef>
                <a:spcPts val="0"/>
              </a:spcBef>
              <a:spcAft>
                <a:spcPts val="0"/>
              </a:spcAft>
              <a:buSzPts val="3000"/>
              <a:buNone/>
              <a:defRPr>
                <a:latin typeface="Roboto"/>
                <a:ea typeface="Roboto"/>
                <a:cs typeface="Roboto"/>
                <a:sym typeface="Roboto"/>
              </a:defRPr>
            </a:lvl4pPr>
            <a:lvl5pPr lvl="4" rtl="0" algn="r">
              <a:spcBef>
                <a:spcPts val="0"/>
              </a:spcBef>
              <a:spcAft>
                <a:spcPts val="0"/>
              </a:spcAft>
              <a:buSzPts val="3000"/>
              <a:buNone/>
              <a:defRPr>
                <a:latin typeface="Roboto"/>
                <a:ea typeface="Roboto"/>
                <a:cs typeface="Roboto"/>
                <a:sym typeface="Roboto"/>
              </a:defRPr>
            </a:lvl5pPr>
            <a:lvl6pPr lvl="5" rtl="0" algn="r">
              <a:spcBef>
                <a:spcPts val="0"/>
              </a:spcBef>
              <a:spcAft>
                <a:spcPts val="0"/>
              </a:spcAft>
              <a:buSzPts val="3000"/>
              <a:buNone/>
              <a:defRPr>
                <a:latin typeface="Roboto"/>
                <a:ea typeface="Roboto"/>
                <a:cs typeface="Roboto"/>
                <a:sym typeface="Roboto"/>
              </a:defRPr>
            </a:lvl6pPr>
            <a:lvl7pPr lvl="6" rtl="0" algn="r">
              <a:spcBef>
                <a:spcPts val="0"/>
              </a:spcBef>
              <a:spcAft>
                <a:spcPts val="0"/>
              </a:spcAft>
              <a:buSzPts val="3000"/>
              <a:buNone/>
              <a:defRPr>
                <a:latin typeface="Roboto"/>
                <a:ea typeface="Roboto"/>
                <a:cs typeface="Roboto"/>
                <a:sym typeface="Roboto"/>
              </a:defRPr>
            </a:lvl7pPr>
            <a:lvl8pPr lvl="7" rtl="0" algn="r">
              <a:spcBef>
                <a:spcPts val="0"/>
              </a:spcBef>
              <a:spcAft>
                <a:spcPts val="0"/>
              </a:spcAft>
              <a:buSzPts val="3000"/>
              <a:buNone/>
              <a:defRPr>
                <a:latin typeface="Roboto"/>
                <a:ea typeface="Roboto"/>
                <a:cs typeface="Roboto"/>
                <a:sym typeface="Roboto"/>
              </a:defRPr>
            </a:lvl8pPr>
            <a:lvl9pPr lvl="8" rtl="0" algn="r">
              <a:spcBef>
                <a:spcPts val="0"/>
              </a:spcBef>
              <a:spcAft>
                <a:spcPts val="0"/>
              </a:spcAft>
              <a:buSzPts val="3000"/>
              <a:buNone/>
              <a:defRPr>
                <a:latin typeface="Roboto"/>
                <a:ea typeface="Roboto"/>
                <a:cs typeface="Roboto"/>
                <a:sym typeface="Roboto"/>
              </a:defRPr>
            </a:lvl9pPr>
          </a:lstStyle>
          <a:p/>
        </p:txBody>
      </p:sp>
      <p:grpSp>
        <p:nvGrpSpPr>
          <p:cNvPr id="317" name="Google Shape;317;p53"/>
          <p:cNvGrpSpPr/>
          <p:nvPr/>
        </p:nvGrpSpPr>
        <p:grpSpPr>
          <a:xfrm>
            <a:off x="-1543412" y="141"/>
            <a:ext cx="10690287" cy="5651911"/>
            <a:chOff x="-1543412" y="141"/>
            <a:chExt cx="10690287" cy="5651911"/>
          </a:xfrm>
        </p:grpSpPr>
        <p:sp>
          <p:nvSpPr>
            <p:cNvPr id="318" name="Google Shape;318;p53"/>
            <p:cNvSpPr/>
            <p:nvPr/>
          </p:nvSpPr>
          <p:spPr>
            <a:xfrm>
              <a:off x="-1543412" y="3223450"/>
              <a:ext cx="2795417" cy="242860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319" name="Google Shape;319;p53"/>
            <p:cNvSpPr/>
            <p:nvPr/>
          </p:nvSpPr>
          <p:spPr>
            <a:xfrm rot="-5400000">
              <a:off x="7194208" y="502584"/>
              <a:ext cx="2455109" cy="14502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gr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20" name="Shape 320"/>
        <p:cNvGrpSpPr/>
        <p:nvPr/>
      </p:nvGrpSpPr>
      <p:grpSpPr>
        <a:xfrm>
          <a:off x="0" y="0"/>
          <a:ext cx="0" cy="0"/>
          <a:chOff x="0" y="0"/>
          <a:chExt cx="0" cy="0"/>
        </a:xfrm>
      </p:grpSpPr>
      <p:grpSp>
        <p:nvGrpSpPr>
          <p:cNvPr id="321" name="Google Shape;321;p54"/>
          <p:cNvGrpSpPr/>
          <p:nvPr/>
        </p:nvGrpSpPr>
        <p:grpSpPr>
          <a:xfrm>
            <a:off x="-43" y="-1"/>
            <a:ext cx="1237843" cy="5143501"/>
            <a:chOff x="-43" y="-1"/>
            <a:chExt cx="1237843" cy="5143501"/>
          </a:xfrm>
        </p:grpSpPr>
        <p:sp>
          <p:nvSpPr>
            <p:cNvPr id="322" name="Google Shape;322;p54"/>
            <p:cNvSpPr/>
            <p:nvPr/>
          </p:nvSpPr>
          <p:spPr>
            <a:xfrm flipH="1" rot="5400000">
              <a:off x="-160027" y="3745673"/>
              <a:ext cx="1557810" cy="1237843"/>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54"/>
            <p:cNvSpPr/>
            <p:nvPr/>
          </p:nvSpPr>
          <p:spPr>
            <a:xfrm rot="5400000">
              <a:off x="-129706" y="129761"/>
              <a:ext cx="1262942" cy="1003419"/>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4" name="Google Shape;324;p54"/>
          <p:cNvSpPr txBox="1"/>
          <p:nvPr>
            <p:ph hasCustomPrompt="1" type="title"/>
          </p:nvPr>
        </p:nvSpPr>
        <p:spPr>
          <a:xfrm>
            <a:off x="815288" y="1616600"/>
            <a:ext cx="5586900" cy="1619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2000">
                <a:solidFill>
                  <a:schemeClr val="accent4"/>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325" name="Google Shape;325;p54"/>
          <p:cNvSpPr txBox="1"/>
          <p:nvPr>
            <p:ph idx="1" type="body"/>
          </p:nvPr>
        </p:nvSpPr>
        <p:spPr>
          <a:xfrm>
            <a:off x="815300" y="3128500"/>
            <a:ext cx="5586600" cy="3984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326" name="Shape 326"/>
        <p:cNvGrpSpPr/>
        <p:nvPr/>
      </p:nvGrpSpPr>
      <p:grpSpPr>
        <a:xfrm>
          <a:off x="0" y="0"/>
          <a:ext cx="0" cy="0"/>
          <a:chOff x="0" y="0"/>
          <a:chExt cx="0" cy="0"/>
        </a:xfrm>
      </p:grpSpPr>
      <p:sp>
        <p:nvSpPr>
          <p:cNvPr id="327" name="Google Shape;327;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4">
    <p:spTree>
      <p:nvGrpSpPr>
        <p:cNvPr id="328" name="Shape 328"/>
        <p:cNvGrpSpPr/>
        <p:nvPr/>
      </p:nvGrpSpPr>
      <p:grpSpPr>
        <a:xfrm>
          <a:off x="0" y="0"/>
          <a:ext cx="0" cy="0"/>
          <a:chOff x="0" y="0"/>
          <a:chExt cx="0" cy="0"/>
        </a:xfrm>
      </p:grpSpPr>
      <p:grpSp>
        <p:nvGrpSpPr>
          <p:cNvPr id="329" name="Google Shape;329;p56"/>
          <p:cNvGrpSpPr/>
          <p:nvPr/>
        </p:nvGrpSpPr>
        <p:grpSpPr>
          <a:xfrm>
            <a:off x="-39" y="-1"/>
            <a:ext cx="1478189" cy="5143594"/>
            <a:chOff x="-39" y="-1"/>
            <a:chExt cx="1478189" cy="5143594"/>
          </a:xfrm>
        </p:grpSpPr>
        <p:sp>
          <p:nvSpPr>
            <p:cNvPr id="330" name="Google Shape;330;p56"/>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56"/>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4_1">
    <p:spTree>
      <p:nvGrpSpPr>
        <p:cNvPr id="332" name="Shape 332"/>
        <p:cNvGrpSpPr/>
        <p:nvPr/>
      </p:nvGrpSpPr>
      <p:grpSpPr>
        <a:xfrm>
          <a:off x="0" y="0"/>
          <a:ext cx="0" cy="0"/>
          <a:chOff x="0" y="0"/>
          <a:chExt cx="0" cy="0"/>
        </a:xfrm>
      </p:grpSpPr>
      <p:grpSp>
        <p:nvGrpSpPr>
          <p:cNvPr id="333" name="Google Shape;333;p57"/>
          <p:cNvGrpSpPr/>
          <p:nvPr/>
        </p:nvGrpSpPr>
        <p:grpSpPr>
          <a:xfrm flipH="1">
            <a:off x="7665811" y="-1"/>
            <a:ext cx="1478189" cy="5143594"/>
            <a:chOff x="-39" y="-1"/>
            <a:chExt cx="1478189" cy="5143594"/>
          </a:xfrm>
        </p:grpSpPr>
        <p:sp>
          <p:nvSpPr>
            <p:cNvPr id="334" name="Google Shape;334;p57"/>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57"/>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_1_1">
    <p:spTree>
      <p:nvGrpSpPr>
        <p:cNvPr id="336" name="Shape 336"/>
        <p:cNvGrpSpPr/>
        <p:nvPr/>
      </p:nvGrpSpPr>
      <p:grpSpPr>
        <a:xfrm>
          <a:off x="0" y="0"/>
          <a:ext cx="0" cy="0"/>
          <a:chOff x="0" y="0"/>
          <a:chExt cx="0" cy="0"/>
        </a:xfrm>
      </p:grpSpPr>
      <p:grpSp>
        <p:nvGrpSpPr>
          <p:cNvPr id="337" name="Google Shape;337;p58"/>
          <p:cNvGrpSpPr/>
          <p:nvPr/>
        </p:nvGrpSpPr>
        <p:grpSpPr>
          <a:xfrm>
            <a:off x="-5841" y="-12102"/>
            <a:ext cx="9155957" cy="5161658"/>
            <a:chOff x="-11939" y="-385898"/>
            <a:chExt cx="9808203" cy="5529360"/>
          </a:xfrm>
        </p:grpSpPr>
        <p:sp>
          <p:nvSpPr>
            <p:cNvPr id="338" name="Google Shape;338;p58"/>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58"/>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14_1_1_1">
    <p:spTree>
      <p:nvGrpSpPr>
        <p:cNvPr id="340" name="Shape 340"/>
        <p:cNvGrpSpPr/>
        <p:nvPr/>
      </p:nvGrpSpPr>
      <p:grpSpPr>
        <a:xfrm>
          <a:off x="0" y="0"/>
          <a:ext cx="0" cy="0"/>
          <a:chOff x="0" y="0"/>
          <a:chExt cx="0" cy="0"/>
        </a:xfrm>
      </p:grpSpPr>
      <p:grpSp>
        <p:nvGrpSpPr>
          <p:cNvPr id="341" name="Google Shape;341;p59"/>
          <p:cNvGrpSpPr/>
          <p:nvPr/>
        </p:nvGrpSpPr>
        <p:grpSpPr>
          <a:xfrm>
            <a:off x="14" y="-2"/>
            <a:ext cx="9143950" cy="5143477"/>
            <a:chOff x="14" y="-2"/>
            <a:chExt cx="9143950" cy="5143477"/>
          </a:xfrm>
        </p:grpSpPr>
        <p:sp>
          <p:nvSpPr>
            <p:cNvPr id="342" name="Google Shape;342;p59"/>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59"/>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
    <p:spTree>
      <p:nvGrpSpPr>
        <p:cNvPr id="344" name="Shape 344"/>
        <p:cNvGrpSpPr/>
        <p:nvPr/>
      </p:nvGrpSpPr>
      <p:grpSpPr>
        <a:xfrm>
          <a:off x="0" y="0"/>
          <a:ext cx="0" cy="0"/>
          <a:chOff x="0" y="0"/>
          <a:chExt cx="0" cy="0"/>
        </a:xfrm>
      </p:grpSpPr>
      <p:sp>
        <p:nvSpPr>
          <p:cNvPr id="345" name="Google Shape;345;p60"/>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346" name="Google Shape;346;p60"/>
          <p:cNvGrpSpPr/>
          <p:nvPr/>
        </p:nvGrpSpPr>
        <p:grpSpPr>
          <a:xfrm flipH="1">
            <a:off x="-5821" y="-12095"/>
            <a:ext cx="9155937" cy="5161612"/>
            <a:chOff x="-11930" y="-385891"/>
            <a:chExt cx="9808181" cy="5529311"/>
          </a:xfrm>
        </p:grpSpPr>
        <p:sp>
          <p:nvSpPr>
            <p:cNvPr id="347" name="Google Shape;347;p60"/>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60"/>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2">
    <p:spTree>
      <p:nvGrpSpPr>
        <p:cNvPr id="349" name="Shape 349"/>
        <p:cNvGrpSpPr/>
        <p:nvPr/>
      </p:nvGrpSpPr>
      <p:grpSpPr>
        <a:xfrm>
          <a:off x="0" y="0"/>
          <a:ext cx="0" cy="0"/>
          <a:chOff x="0" y="0"/>
          <a:chExt cx="0" cy="0"/>
        </a:xfrm>
      </p:grpSpPr>
      <p:grpSp>
        <p:nvGrpSpPr>
          <p:cNvPr id="350" name="Google Shape;350;p61"/>
          <p:cNvGrpSpPr/>
          <p:nvPr/>
        </p:nvGrpSpPr>
        <p:grpSpPr>
          <a:xfrm>
            <a:off x="-6058725" y="-1311085"/>
            <a:ext cx="15202725" cy="6454585"/>
            <a:chOff x="-6058725" y="-1311085"/>
            <a:chExt cx="15202725" cy="6454585"/>
          </a:xfrm>
        </p:grpSpPr>
        <p:sp>
          <p:nvSpPr>
            <p:cNvPr id="351" name="Google Shape;351;p61"/>
            <p:cNvSpPr/>
            <p:nvPr/>
          </p:nvSpPr>
          <p:spPr>
            <a:xfrm>
              <a:off x="-6058725"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61"/>
            <p:cNvSpPr/>
            <p:nvPr/>
          </p:nvSpPr>
          <p:spPr>
            <a:xfrm rot="-7322713">
              <a:off x="-1943935"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61"/>
            <p:cNvSpPr/>
            <p:nvPr/>
          </p:nvSpPr>
          <p:spPr>
            <a:xfrm>
              <a:off x="7444700" y="0"/>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61"/>
            <p:cNvSpPr/>
            <p:nvPr/>
          </p:nvSpPr>
          <p:spPr>
            <a:xfrm flipH="1" rot="10800000">
              <a:off x="7444700" y="3838025"/>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5" name="Google Shape;355;p6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2_1">
    <p:spTree>
      <p:nvGrpSpPr>
        <p:cNvPr id="356" name="Shape 356"/>
        <p:cNvGrpSpPr/>
        <p:nvPr/>
      </p:nvGrpSpPr>
      <p:grpSpPr>
        <a:xfrm>
          <a:off x="0" y="0"/>
          <a:ext cx="0" cy="0"/>
          <a:chOff x="0" y="0"/>
          <a:chExt cx="0" cy="0"/>
        </a:xfrm>
      </p:grpSpPr>
      <p:grpSp>
        <p:nvGrpSpPr>
          <p:cNvPr id="357" name="Google Shape;357;p62"/>
          <p:cNvGrpSpPr/>
          <p:nvPr/>
        </p:nvGrpSpPr>
        <p:grpSpPr>
          <a:xfrm>
            <a:off x="0" y="-13439"/>
            <a:ext cx="10591233" cy="5693491"/>
            <a:chOff x="0" y="-13439"/>
            <a:chExt cx="10591233" cy="5693491"/>
          </a:xfrm>
        </p:grpSpPr>
        <p:sp>
          <p:nvSpPr>
            <p:cNvPr id="358" name="Google Shape;358;p62"/>
            <p:cNvSpPr/>
            <p:nvPr/>
          </p:nvSpPr>
          <p:spPr>
            <a:xfrm>
              <a:off x="77045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62"/>
            <p:cNvSpPr/>
            <p:nvPr/>
          </p:nvSpPr>
          <p:spPr>
            <a:xfrm>
              <a:off x="0" y="4134024"/>
              <a:ext cx="1937094" cy="10223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62"/>
            <p:cNvSpPr/>
            <p:nvPr/>
          </p:nvSpPr>
          <p:spPr>
            <a:xfrm rot="10800000">
              <a:off x="7174665"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1" name="Google Shape;361;p6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13">
    <p:spTree>
      <p:nvGrpSpPr>
        <p:cNvPr id="362" name="Shape 362"/>
        <p:cNvGrpSpPr/>
        <p:nvPr/>
      </p:nvGrpSpPr>
      <p:grpSpPr>
        <a:xfrm>
          <a:off x="0" y="0"/>
          <a:ext cx="0" cy="0"/>
          <a:chOff x="0" y="0"/>
          <a:chExt cx="0" cy="0"/>
        </a:xfrm>
      </p:grpSpPr>
      <p:sp>
        <p:nvSpPr>
          <p:cNvPr id="363" name="Google Shape;363;p6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364" name="Google Shape;364;p63"/>
          <p:cNvGrpSpPr/>
          <p:nvPr/>
        </p:nvGrpSpPr>
        <p:grpSpPr>
          <a:xfrm>
            <a:off x="-4963479" y="126348"/>
            <a:ext cx="15537509" cy="5956646"/>
            <a:chOff x="-4963479" y="126348"/>
            <a:chExt cx="15537509" cy="5956646"/>
          </a:xfrm>
        </p:grpSpPr>
        <p:sp>
          <p:nvSpPr>
            <p:cNvPr id="365" name="Google Shape;365;p63"/>
            <p:cNvSpPr/>
            <p:nvPr/>
          </p:nvSpPr>
          <p:spPr>
            <a:xfrm>
              <a:off x="-4963479" y="126348"/>
              <a:ext cx="5872702" cy="510179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63"/>
            <p:cNvSpPr/>
            <p:nvPr/>
          </p:nvSpPr>
          <p:spPr>
            <a:xfrm>
              <a:off x="7168651"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3_1">
    <p:spTree>
      <p:nvGrpSpPr>
        <p:cNvPr id="367" name="Shape 367"/>
        <p:cNvGrpSpPr/>
        <p:nvPr/>
      </p:nvGrpSpPr>
      <p:grpSpPr>
        <a:xfrm>
          <a:off x="0" y="0"/>
          <a:ext cx="0" cy="0"/>
          <a:chOff x="0" y="0"/>
          <a:chExt cx="0" cy="0"/>
        </a:xfrm>
      </p:grpSpPr>
      <p:grpSp>
        <p:nvGrpSpPr>
          <p:cNvPr id="368" name="Google Shape;368;p64"/>
          <p:cNvGrpSpPr/>
          <p:nvPr/>
        </p:nvGrpSpPr>
        <p:grpSpPr>
          <a:xfrm>
            <a:off x="-2114899" y="8"/>
            <a:ext cx="11258901" cy="6082986"/>
            <a:chOff x="-2114899" y="8"/>
            <a:chExt cx="11258901" cy="6082986"/>
          </a:xfrm>
        </p:grpSpPr>
        <p:sp>
          <p:nvSpPr>
            <p:cNvPr id="369" name="Google Shape;369;p64"/>
            <p:cNvSpPr/>
            <p:nvPr/>
          </p:nvSpPr>
          <p:spPr>
            <a:xfrm rot="-5400000">
              <a:off x="7403742" y="1853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64"/>
            <p:cNvSpPr/>
            <p:nvPr/>
          </p:nvSpPr>
          <p:spPr>
            <a:xfrm flipH="1" rot="-5400000">
              <a:off x="7403742" y="34032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64"/>
            <p:cNvSpPr/>
            <p:nvPr/>
          </p:nvSpPr>
          <p:spPr>
            <a:xfrm>
              <a:off x="-2114899"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2" name="Google Shape;372;p64"/>
          <p:cNvSpPr txBox="1"/>
          <p:nvPr>
            <p:ph idx="1" type="subTitle"/>
          </p:nvPr>
        </p:nvSpPr>
        <p:spPr>
          <a:xfrm>
            <a:off x="1054751"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373" name="Google Shape;373;p64"/>
          <p:cNvSpPr txBox="1"/>
          <p:nvPr>
            <p:ph idx="2" type="subTitle"/>
          </p:nvPr>
        </p:nvSpPr>
        <p:spPr>
          <a:xfrm>
            <a:off x="4725704"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374" name="Google Shape;374;p64"/>
          <p:cNvSpPr txBox="1"/>
          <p:nvPr>
            <p:ph idx="3" type="subTitle"/>
          </p:nvPr>
        </p:nvSpPr>
        <p:spPr>
          <a:xfrm>
            <a:off x="1042400"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375" name="Google Shape;375;p64"/>
          <p:cNvSpPr txBox="1"/>
          <p:nvPr>
            <p:ph idx="4" type="subTitle"/>
          </p:nvPr>
        </p:nvSpPr>
        <p:spPr>
          <a:xfrm>
            <a:off x="4725704"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376" name="Google Shape;376;p64"/>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
    <p:bg>
      <p:bgPr>
        <a:solidFill>
          <a:schemeClr val="lt2"/>
        </a:solidFill>
      </p:bgPr>
    </p:bg>
    <p:spTree>
      <p:nvGrpSpPr>
        <p:cNvPr id="377" name="Shape 377"/>
        <p:cNvGrpSpPr/>
        <p:nvPr/>
      </p:nvGrpSpPr>
      <p:grpSpPr>
        <a:xfrm>
          <a:off x="0" y="0"/>
          <a:ext cx="0" cy="0"/>
          <a:chOff x="0" y="0"/>
          <a:chExt cx="0" cy="0"/>
        </a:xfrm>
      </p:grpSpPr>
      <p:grpSp>
        <p:nvGrpSpPr>
          <p:cNvPr id="378" name="Google Shape;378;p65"/>
          <p:cNvGrpSpPr/>
          <p:nvPr/>
        </p:nvGrpSpPr>
        <p:grpSpPr>
          <a:xfrm>
            <a:off x="0" y="0"/>
            <a:ext cx="9144008" cy="5143501"/>
            <a:chOff x="0" y="0"/>
            <a:chExt cx="9144008" cy="5143501"/>
          </a:xfrm>
        </p:grpSpPr>
        <p:sp>
          <p:nvSpPr>
            <p:cNvPr id="379" name="Google Shape;379;p65"/>
            <p:cNvSpPr/>
            <p:nvPr/>
          </p:nvSpPr>
          <p:spPr>
            <a:xfrm rot="5400000">
              <a:off x="-384560" y="344301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65"/>
            <p:cNvSpPr/>
            <p:nvPr/>
          </p:nvSpPr>
          <p:spPr>
            <a:xfrm rot="-5400000">
              <a:off x="7443515" y="38456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1" name="Google Shape;381;p65"/>
          <p:cNvSpPr txBox="1"/>
          <p:nvPr>
            <p:ph idx="1" type="subTitle"/>
          </p:nvPr>
        </p:nvSpPr>
        <p:spPr>
          <a:xfrm>
            <a:off x="1878000" y="23171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2" name="Google Shape;382;p65"/>
          <p:cNvSpPr txBox="1"/>
          <p:nvPr>
            <p:ph idx="2" type="subTitle"/>
          </p:nvPr>
        </p:nvSpPr>
        <p:spPr>
          <a:xfrm>
            <a:off x="1878000" y="2596025"/>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3" name="Google Shape;383;p65"/>
          <p:cNvSpPr txBox="1"/>
          <p:nvPr>
            <p:ph idx="3" type="subTitle"/>
          </p:nvPr>
        </p:nvSpPr>
        <p:spPr>
          <a:xfrm>
            <a:off x="1878000" y="12504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4" name="Google Shape;384;p65"/>
          <p:cNvSpPr txBox="1"/>
          <p:nvPr>
            <p:ph idx="4" type="subTitle"/>
          </p:nvPr>
        </p:nvSpPr>
        <p:spPr>
          <a:xfrm>
            <a:off x="1878000" y="152930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5" name="Google Shape;385;p65"/>
          <p:cNvSpPr txBox="1"/>
          <p:nvPr>
            <p:ph idx="5" type="subTitle"/>
          </p:nvPr>
        </p:nvSpPr>
        <p:spPr>
          <a:xfrm>
            <a:off x="1878000" y="338385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6" name="Google Shape;386;p65"/>
          <p:cNvSpPr txBox="1"/>
          <p:nvPr>
            <p:ph idx="6" type="subTitle"/>
          </p:nvPr>
        </p:nvSpPr>
        <p:spPr>
          <a:xfrm>
            <a:off x="1878000" y="366275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7" name="Google Shape;387;p65"/>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solidFill>
          <a:schemeClr val="lt2"/>
        </a:solidFill>
      </p:bgPr>
    </p:bg>
    <p:spTree>
      <p:nvGrpSpPr>
        <p:cNvPr id="388" name="Shape 388"/>
        <p:cNvGrpSpPr/>
        <p:nvPr/>
      </p:nvGrpSpPr>
      <p:grpSpPr>
        <a:xfrm>
          <a:off x="0" y="0"/>
          <a:ext cx="0" cy="0"/>
          <a:chOff x="0" y="0"/>
          <a:chExt cx="0" cy="0"/>
        </a:xfrm>
      </p:grpSpPr>
      <p:grpSp>
        <p:nvGrpSpPr>
          <p:cNvPr id="389" name="Google Shape;389;p66"/>
          <p:cNvGrpSpPr/>
          <p:nvPr/>
        </p:nvGrpSpPr>
        <p:grpSpPr>
          <a:xfrm>
            <a:off x="7671768" y="71"/>
            <a:ext cx="2766814" cy="6119797"/>
            <a:chOff x="7671768" y="71"/>
            <a:chExt cx="2766814" cy="6119797"/>
          </a:xfrm>
        </p:grpSpPr>
        <p:sp>
          <p:nvSpPr>
            <p:cNvPr id="390" name="Google Shape;390;p66"/>
            <p:cNvSpPr/>
            <p:nvPr/>
          </p:nvSpPr>
          <p:spPr>
            <a:xfrm rot="-5400000">
              <a:off x="76617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66"/>
            <p:cNvSpPr/>
            <p:nvPr/>
          </p:nvSpPr>
          <p:spPr>
            <a:xfrm>
              <a:off x="8023882"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2" name="Google Shape;392;p66"/>
          <p:cNvSpPr txBox="1"/>
          <p:nvPr>
            <p:ph type="title"/>
          </p:nvPr>
        </p:nvSpPr>
        <p:spPr>
          <a:xfrm>
            <a:off x="631006" y="433007"/>
            <a:ext cx="51933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93" name="Google Shape;393;p66"/>
          <p:cNvSpPr txBox="1"/>
          <p:nvPr>
            <p:ph idx="1" type="subTitle"/>
          </p:nvPr>
        </p:nvSpPr>
        <p:spPr>
          <a:xfrm>
            <a:off x="5853600" y="7715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94" name="Google Shape;394;p66"/>
          <p:cNvSpPr txBox="1"/>
          <p:nvPr>
            <p:ph idx="2" type="subTitle"/>
          </p:nvPr>
        </p:nvSpPr>
        <p:spPr>
          <a:xfrm>
            <a:off x="5853600" y="1104526"/>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395" name="Google Shape;395;p66"/>
          <p:cNvSpPr txBox="1"/>
          <p:nvPr>
            <p:ph hasCustomPrompt="1" idx="3" type="title"/>
          </p:nvPr>
        </p:nvSpPr>
        <p:spPr>
          <a:xfrm>
            <a:off x="5150575" y="701350"/>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396" name="Google Shape;396;p66"/>
          <p:cNvSpPr txBox="1"/>
          <p:nvPr>
            <p:ph idx="4" type="subTitle"/>
          </p:nvPr>
        </p:nvSpPr>
        <p:spPr>
          <a:xfrm>
            <a:off x="5853600" y="170847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97" name="Google Shape;397;p66"/>
          <p:cNvSpPr txBox="1"/>
          <p:nvPr>
            <p:ph idx="5" type="subTitle"/>
          </p:nvPr>
        </p:nvSpPr>
        <p:spPr>
          <a:xfrm>
            <a:off x="5853600" y="2041470"/>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398" name="Google Shape;398;p66"/>
          <p:cNvSpPr txBox="1"/>
          <p:nvPr>
            <p:ph hasCustomPrompt="1" idx="6" type="title"/>
          </p:nvPr>
        </p:nvSpPr>
        <p:spPr>
          <a:xfrm>
            <a:off x="5150575" y="1638292"/>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399" name="Google Shape;399;p66"/>
          <p:cNvSpPr txBox="1"/>
          <p:nvPr>
            <p:ph idx="7" type="subTitle"/>
          </p:nvPr>
        </p:nvSpPr>
        <p:spPr>
          <a:xfrm>
            <a:off x="5853600" y="2645423"/>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00" name="Google Shape;400;p66"/>
          <p:cNvSpPr txBox="1"/>
          <p:nvPr>
            <p:ph idx="8" type="subTitle"/>
          </p:nvPr>
        </p:nvSpPr>
        <p:spPr>
          <a:xfrm>
            <a:off x="5853600" y="2978414"/>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401" name="Google Shape;401;p66"/>
          <p:cNvSpPr txBox="1"/>
          <p:nvPr>
            <p:ph hasCustomPrompt="1" idx="9" type="title"/>
          </p:nvPr>
        </p:nvSpPr>
        <p:spPr>
          <a:xfrm>
            <a:off x="5150575" y="2575234"/>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402" name="Google Shape;402;p66"/>
          <p:cNvSpPr txBox="1"/>
          <p:nvPr>
            <p:ph idx="13" type="subTitle"/>
          </p:nvPr>
        </p:nvSpPr>
        <p:spPr>
          <a:xfrm>
            <a:off x="5853600" y="3582372"/>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03" name="Google Shape;403;p66"/>
          <p:cNvSpPr txBox="1"/>
          <p:nvPr>
            <p:ph idx="14" type="subTitle"/>
          </p:nvPr>
        </p:nvSpPr>
        <p:spPr>
          <a:xfrm>
            <a:off x="5853600" y="3915358"/>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404" name="Google Shape;404;p66"/>
          <p:cNvSpPr txBox="1"/>
          <p:nvPr>
            <p:ph hasCustomPrompt="1" idx="15" type="title"/>
          </p:nvPr>
        </p:nvSpPr>
        <p:spPr>
          <a:xfrm>
            <a:off x="5150575" y="3512176"/>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2_1">
    <p:bg>
      <p:bgPr>
        <a:solidFill>
          <a:schemeClr val="lt2"/>
        </a:solidFill>
      </p:bgPr>
    </p:bg>
    <p:spTree>
      <p:nvGrpSpPr>
        <p:cNvPr id="405" name="Shape 405"/>
        <p:cNvGrpSpPr/>
        <p:nvPr/>
      </p:nvGrpSpPr>
      <p:grpSpPr>
        <a:xfrm>
          <a:off x="0" y="0"/>
          <a:ext cx="0" cy="0"/>
          <a:chOff x="0" y="0"/>
          <a:chExt cx="0" cy="0"/>
        </a:xfrm>
      </p:grpSpPr>
      <p:grpSp>
        <p:nvGrpSpPr>
          <p:cNvPr id="406" name="Google Shape;406;p67"/>
          <p:cNvGrpSpPr/>
          <p:nvPr/>
        </p:nvGrpSpPr>
        <p:grpSpPr>
          <a:xfrm>
            <a:off x="-7598" y="-15215"/>
            <a:ext cx="9159193" cy="5166322"/>
            <a:chOff x="-7598" y="-15215"/>
            <a:chExt cx="9159193" cy="5166322"/>
          </a:xfrm>
        </p:grpSpPr>
        <p:sp>
          <p:nvSpPr>
            <p:cNvPr id="407" name="Google Shape;407;p67"/>
            <p:cNvSpPr/>
            <p:nvPr/>
          </p:nvSpPr>
          <p:spPr>
            <a:xfrm rot="5400000">
              <a:off x="-319314" y="296501"/>
              <a:ext cx="2096923" cy="1473491"/>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67"/>
            <p:cNvSpPr/>
            <p:nvPr/>
          </p:nvSpPr>
          <p:spPr>
            <a:xfrm rot="-5400000">
              <a:off x="7185504" y="3185017"/>
              <a:ext cx="2017519" cy="1914663"/>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9" name="Google Shape;409;p67"/>
          <p:cNvSpPr txBox="1"/>
          <p:nvPr>
            <p:ph idx="1" type="subTitle"/>
          </p:nvPr>
        </p:nvSpPr>
        <p:spPr>
          <a:xfrm>
            <a:off x="1014163" y="17931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0" name="Google Shape;410;p67"/>
          <p:cNvSpPr txBox="1"/>
          <p:nvPr>
            <p:ph idx="2" type="subTitle"/>
          </p:nvPr>
        </p:nvSpPr>
        <p:spPr>
          <a:xfrm>
            <a:off x="1014163" y="2072000"/>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1" name="Google Shape;411;p67"/>
          <p:cNvSpPr txBox="1"/>
          <p:nvPr>
            <p:ph idx="3" type="subTitle"/>
          </p:nvPr>
        </p:nvSpPr>
        <p:spPr>
          <a:xfrm>
            <a:off x="1014163"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2" name="Google Shape;412;p67"/>
          <p:cNvSpPr txBox="1"/>
          <p:nvPr>
            <p:ph idx="4" type="subTitle"/>
          </p:nvPr>
        </p:nvSpPr>
        <p:spPr>
          <a:xfrm>
            <a:off x="1014163"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3" name="Google Shape;413;p67"/>
          <p:cNvSpPr txBox="1"/>
          <p:nvPr>
            <p:ph idx="5" type="subTitle"/>
          </p:nvPr>
        </p:nvSpPr>
        <p:spPr>
          <a:xfrm>
            <a:off x="3401338" y="1793111"/>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4" name="Google Shape;414;p67"/>
          <p:cNvSpPr txBox="1"/>
          <p:nvPr>
            <p:ph idx="6" type="subTitle"/>
          </p:nvPr>
        </p:nvSpPr>
        <p:spPr>
          <a:xfrm>
            <a:off x="3401338" y="2072011"/>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5" name="Google Shape;415;p67"/>
          <p:cNvSpPr txBox="1"/>
          <p:nvPr>
            <p:ph idx="7" type="subTitle"/>
          </p:nvPr>
        </p:nvSpPr>
        <p:spPr>
          <a:xfrm>
            <a:off x="3401338"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6" name="Google Shape;416;p67"/>
          <p:cNvSpPr txBox="1"/>
          <p:nvPr>
            <p:ph idx="8" type="subTitle"/>
          </p:nvPr>
        </p:nvSpPr>
        <p:spPr>
          <a:xfrm>
            <a:off x="3401338"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7" name="Google Shape;417;p6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
    <p:bg>
      <p:bgPr>
        <a:solidFill>
          <a:schemeClr val="lt2"/>
        </a:solidFill>
      </p:bgPr>
    </p:bg>
    <p:spTree>
      <p:nvGrpSpPr>
        <p:cNvPr id="418" name="Shape 418"/>
        <p:cNvGrpSpPr/>
        <p:nvPr/>
      </p:nvGrpSpPr>
      <p:grpSpPr>
        <a:xfrm>
          <a:off x="0" y="0"/>
          <a:ext cx="0" cy="0"/>
          <a:chOff x="0" y="0"/>
          <a:chExt cx="0" cy="0"/>
        </a:xfrm>
      </p:grpSpPr>
      <p:grpSp>
        <p:nvGrpSpPr>
          <p:cNvPr id="419" name="Google Shape;419;p68"/>
          <p:cNvGrpSpPr/>
          <p:nvPr/>
        </p:nvGrpSpPr>
        <p:grpSpPr>
          <a:xfrm>
            <a:off x="-1546621" y="-15215"/>
            <a:ext cx="10698188" cy="5944472"/>
            <a:chOff x="-1546621" y="-15215"/>
            <a:chExt cx="10698188" cy="5944472"/>
          </a:xfrm>
        </p:grpSpPr>
        <p:sp>
          <p:nvSpPr>
            <p:cNvPr id="420" name="Google Shape;420;p68"/>
            <p:cNvSpPr/>
            <p:nvPr/>
          </p:nvSpPr>
          <p:spPr>
            <a:xfrm>
              <a:off x="-1546621"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68"/>
            <p:cNvSpPr/>
            <p:nvPr/>
          </p:nvSpPr>
          <p:spPr>
            <a:xfrm flipH="1" rot="-5400000">
              <a:off x="7301519" y="616424"/>
              <a:ext cx="2481686" cy="1218410"/>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2" name="Google Shape;422;p68"/>
          <p:cNvSpPr txBox="1"/>
          <p:nvPr>
            <p:ph idx="1" type="subTitle"/>
          </p:nvPr>
        </p:nvSpPr>
        <p:spPr>
          <a:xfrm>
            <a:off x="3477888"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3" name="Google Shape;423;p68"/>
          <p:cNvSpPr txBox="1"/>
          <p:nvPr>
            <p:ph idx="2" type="subTitle"/>
          </p:nvPr>
        </p:nvSpPr>
        <p:spPr>
          <a:xfrm>
            <a:off x="3477888"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4" name="Google Shape;424;p68"/>
          <p:cNvSpPr txBox="1"/>
          <p:nvPr>
            <p:ph idx="3" type="subTitle"/>
          </p:nvPr>
        </p:nvSpPr>
        <p:spPr>
          <a:xfrm>
            <a:off x="605621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5" name="Google Shape;425;p68"/>
          <p:cNvSpPr txBox="1"/>
          <p:nvPr>
            <p:ph idx="4" type="subTitle"/>
          </p:nvPr>
        </p:nvSpPr>
        <p:spPr>
          <a:xfrm>
            <a:off x="605621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6" name="Google Shape;426;p68"/>
          <p:cNvSpPr txBox="1"/>
          <p:nvPr>
            <p:ph idx="5" type="subTitle"/>
          </p:nvPr>
        </p:nvSpPr>
        <p:spPr>
          <a:xfrm>
            <a:off x="89956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7" name="Google Shape;427;p68"/>
          <p:cNvSpPr txBox="1"/>
          <p:nvPr>
            <p:ph idx="6" type="subTitle"/>
          </p:nvPr>
        </p:nvSpPr>
        <p:spPr>
          <a:xfrm>
            <a:off x="89956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8" name="Google Shape;428;p68"/>
          <p:cNvSpPr txBox="1"/>
          <p:nvPr>
            <p:ph idx="7" type="subTitle"/>
          </p:nvPr>
        </p:nvSpPr>
        <p:spPr>
          <a:xfrm>
            <a:off x="3477888"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9" name="Google Shape;429;p68"/>
          <p:cNvSpPr txBox="1"/>
          <p:nvPr>
            <p:ph idx="8" type="subTitle"/>
          </p:nvPr>
        </p:nvSpPr>
        <p:spPr>
          <a:xfrm>
            <a:off x="3477888"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0" name="Google Shape;430;p68"/>
          <p:cNvSpPr txBox="1"/>
          <p:nvPr>
            <p:ph idx="9" type="subTitle"/>
          </p:nvPr>
        </p:nvSpPr>
        <p:spPr>
          <a:xfrm>
            <a:off x="605621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1" name="Google Shape;431;p68"/>
          <p:cNvSpPr txBox="1"/>
          <p:nvPr>
            <p:ph idx="13" type="subTitle"/>
          </p:nvPr>
        </p:nvSpPr>
        <p:spPr>
          <a:xfrm>
            <a:off x="605621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2" name="Google Shape;432;p68"/>
          <p:cNvSpPr txBox="1"/>
          <p:nvPr>
            <p:ph idx="14" type="subTitle"/>
          </p:nvPr>
        </p:nvSpPr>
        <p:spPr>
          <a:xfrm>
            <a:off x="89956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3" name="Google Shape;433;p68"/>
          <p:cNvSpPr txBox="1"/>
          <p:nvPr>
            <p:ph idx="15" type="subTitle"/>
          </p:nvPr>
        </p:nvSpPr>
        <p:spPr>
          <a:xfrm>
            <a:off x="89956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4" name="Google Shape;434;p6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2">
  <p:cSld name="CUSTOM_6">
    <p:spTree>
      <p:nvGrpSpPr>
        <p:cNvPr id="435" name="Shape 435"/>
        <p:cNvGrpSpPr/>
        <p:nvPr/>
      </p:nvGrpSpPr>
      <p:grpSpPr>
        <a:xfrm>
          <a:off x="0" y="0"/>
          <a:ext cx="0" cy="0"/>
          <a:chOff x="0" y="0"/>
          <a:chExt cx="0" cy="0"/>
        </a:xfrm>
      </p:grpSpPr>
      <p:grpSp>
        <p:nvGrpSpPr>
          <p:cNvPr id="436" name="Google Shape;436;p69"/>
          <p:cNvGrpSpPr/>
          <p:nvPr/>
        </p:nvGrpSpPr>
        <p:grpSpPr>
          <a:xfrm>
            <a:off x="7336033" y="-15179"/>
            <a:ext cx="1818417" cy="5173987"/>
            <a:chOff x="7336033" y="-15179"/>
            <a:chExt cx="1818417" cy="5173987"/>
          </a:xfrm>
        </p:grpSpPr>
        <p:sp>
          <p:nvSpPr>
            <p:cNvPr id="437" name="Google Shape;437;p69"/>
            <p:cNvSpPr/>
            <p:nvPr/>
          </p:nvSpPr>
          <p:spPr>
            <a:xfrm flipH="1" rot="-5400000">
              <a:off x="7398219" y="3402582"/>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69"/>
            <p:cNvSpPr/>
            <p:nvPr/>
          </p:nvSpPr>
          <p:spPr>
            <a:xfrm rot="-5400000">
              <a:off x="6804672" y="516183"/>
              <a:ext cx="2881140" cy="181841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9" name="Google Shape;439;p6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40" name="Google Shape;440;p69"/>
          <p:cNvSpPr txBox="1"/>
          <p:nvPr>
            <p:ph idx="1" type="subTitle"/>
          </p:nvPr>
        </p:nvSpPr>
        <p:spPr>
          <a:xfrm>
            <a:off x="2788075" y="1668450"/>
            <a:ext cx="5017200" cy="16542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3">
  <p:cSld name="CUSTOM_6_1">
    <p:spTree>
      <p:nvGrpSpPr>
        <p:cNvPr id="441" name="Shape 441"/>
        <p:cNvGrpSpPr/>
        <p:nvPr/>
      </p:nvGrpSpPr>
      <p:grpSpPr>
        <a:xfrm>
          <a:off x="0" y="0"/>
          <a:ext cx="0" cy="0"/>
          <a:chOff x="0" y="0"/>
          <a:chExt cx="0" cy="0"/>
        </a:xfrm>
      </p:grpSpPr>
      <p:sp>
        <p:nvSpPr>
          <p:cNvPr id="442" name="Google Shape;442;p70"/>
          <p:cNvSpPr txBox="1"/>
          <p:nvPr>
            <p:ph type="title"/>
          </p:nvPr>
        </p:nvSpPr>
        <p:spPr>
          <a:xfrm>
            <a:off x="4831650" y="1835875"/>
            <a:ext cx="32805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p:txBody>
      </p:sp>
      <p:sp>
        <p:nvSpPr>
          <p:cNvPr id="443" name="Google Shape;443;p70"/>
          <p:cNvSpPr txBox="1"/>
          <p:nvPr>
            <p:ph idx="1" type="subTitle"/>
          </p:nvPr>
        </p:nvSpPr>
        <p:spPr>
          <a:xfrm>
            <a:off x="4831650" y="2233925"/>
            <a:ext cx="32805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444" name="Google Shape;444;p70"/>
          <p:cNvGrpSpPr/>
          <p:nvPr/>
        </p:nvGrpSpPr>
        <p:grpSpPr>
          <a:xfrm>
            <a:off x="7589075" y="-15207"/>
            <a:ext cx="2614144" cy="5754560"/>
            <a:chOff x="7589075" y="-15207"/>
            <a:chExt cx="2614144" cy="5754560"/>
          </a:xfrm>
        </p:grpSpPr>
        <p:sp>
          <p:nvSpPr>
            <p:cNvPr id="445" name="Google Shape;445;p70"/>
            <p:cNvSpPr/>
            <p:nvPr/>
          </p:nvSpPr>
          <p:spPr>
            <a:xfrm rot="-5400000">
              <a:off x="7411349" y="170125"/>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70"/>
            <p:cNvSpPr/>
            <p:nvPr/>
          </p:nvSpPr>
          <p:spPr>
            <a:xfrm>
              <a:off x="7589075"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7">
    <p:spTree>
      <p:nvGrpSpPr>
        <p:cNvPr id="447" name="Shape 447"/>
        <p:cNvGrpSpPr/>
        <p:nvPr/>
      </p:nvGrpSpPr>
      <p:grpSpPr>
        <a:xfrm>
          <a:off x="0" y="0"/>
          <a:ext cx="0" cy="0"/>
          <a:chOff x="0" y="0"/>
          <a:chExt cx="0" cy="0"/>
        </a:xfrm>
      </p:grpSpPr>
      <p:grpSp>
        <p:nvGrpSpPr>
          <p:cNvPr id="448" name="Google Shape;448;p71"/>
          <p:cNvGrpSpPr/>
          <p:nvPr/>
        </p:nvGrpSpPr>
        <p:grpSpPr>
          <a:xfrm>
            <a:off x="3407750" y="-1311085"/>
            <a:ext cx="7130018" cy="6390723"/>
            <a:chOff x="3407750" y="-1311085"/>
            <a:chExt cx="7130018" cy="6390723"/>
          </a:xfrm>
        </p:grpSpPr>
        <p:sp>
          <p:nvSpPr>
            <p:cNvPr id="449" name="Google Shape;449;p71"/>
            <p:cNvSpPr/>
            <p:nvPr/>
          </p:nvSpPr>
          <p:spPr>
            <a:xfrm>
              <a:off x="3407750"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71"/>
            <p:cNvSpPr/>
            <p:nvPr/>
          </p:nvSpPr>
          <p:spPr>
            <a:xfrm rot="-7322713">
              <a:off x="7598740"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1" name="Google Shape;451;p71"/>
          <p:cNvSpPr txBox="1"/>
          <p:nvPr>
            <p:ph idx="1" type="subTitle"/>
          </p:nvPr>
        </p:nvSpPr>
        <p:spPr>
          <a:xfrm>
            <a:off x="893250" y="2692913"/>
            <a:ext cx="24354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52" name="Google Shape;452;p71"/>
          <p:cNvSpPr txBox="1"/>
          <p:nvPr>
            <p:ph type="title"/>
          </p:nvPr>
        </p:nvSpPr>
        <p:spPr>
          <a:xfrm>
            <a:off x="891625" y="1372225"/>
            <a:ext cx="2435400" cy="13848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s percentages">
  <p:cSld name="CUSTOM_8">
    <p:spTree>
      <p:nvGrpSpPr>
        <p:cNvPr id="453" name="Shape 453"/>
        <p:cNvGrpSpPr/>
        <p:nvPr/>
      </p:nvGrpSpPr>
      <p:grpSpPr>
        <a:xfrm>
          <a:off x="0" y="0"/>
          <a:ext cx="0" cy="0"/>
          <a:chOff x="0" y="0"/>
          <a:chExt cx="0" cy="0"/>
        </a:xfrm>
      </p:grpSpPr>
      <p:grpSp>
        <p:nvGrpSpPr>
          <p:cNvPr id="454" name="Google Shape;454;p72"/>
          <p:cNvGrpSpPr/>
          <p:nvPr/>
        </p:nvGrpSpPr>
        <p:grpSpPr>
          <a:xfrm>
            <a:off x="-1454125" y="-13439"/>
            <a:ext cx="10598145" cy="5693491"/>
            <a:chOff x="-1454125" y="-13439"/>
            <a:chExt cx="10598145" cy="5693491"/>
          </a:xfrm>
        </p:grpSpPr>
        <p:sp>
          <p:nvSpPr>
            <p:cNvPr id="455" name="Google Shape;455;p72"/>
            <p:cNvSpPr/>
            <p:nvPr/>
          </p:nvSpPr>
          <p:spPr>
            <a:xfrm>
              <a:off x="-14541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72"/>
            <p:cNvSpPr/>
            <p:nvPr/>
          </p:nvSpPr>
          <p:spPr>
            <a:xfrm flipH="1" rot="10800000">
              <a:off x="-10"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72"/>
            <p:cNvSpPr/>
            <p:nvPr/>
          </p:nvSpPr>
          <p:spPr>
            <a:xfrm rot="-5400000">
              <a:off x="7662804" y="3680284"/>
              <a:ext cx="1470884" cy="14915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8" name="Google Shape;458;p7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59" name="Google Shape;459;p72"/>
          <p:cNvSpPr txBox="1"/>
          <p:nvPr>
            <p:ph hasCustomPrompt="1" idx="2" type="title"/>
          </p:nvPr>
        </p:nvSpPr>
        <p:spPr>
          <a:xfrm>
            <a:off x="2601106" y="1740818"/>
            <a:ext cx="3542700" cy="1811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05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0" name="Google Shape;460;p72"/>
          <p:cNvSpPr txBox="1"/>
          <p:nvPr>
            <p:ph hasCustomPrompt="1" idx="3" type="title"/>
          </p:nvPr>
        </p:nvSpPr>
        <p:spPr>
          <a:xfrm>
            <a:off x="5356253" y="3041627"/>
            <a:ext cx="1938900" cy="1159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800"/>
              <a:buNone/>
              <a:defRPr sz="5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461" name="Google Shape;461;p72"/>
          <p:cNvSpPr txBox="1"/>
          <p:nvPr>
            <p:ph idx="1" type="subTitle"/>
          </p:nvPr>
        </p:nvSpPr>
        <p:spPr>
          <a:xfrm>
            <a:off x="3354555" y="3266472"/>
            <a:ext cx="2035800" cy="645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62" name="Google Shape;462;p72"/>
          <p:cNvSpPr txBox="1"/>
          <p:nvPr>
            <p:ph idx="4" type="subTitle"/>
          </p:nvPr>
        </p:nvSpPr>
        <p:spPr>
          <a:xfrm>
            <a:off x="5390327" y="3911767"/>
            <a:ext cx="1857300" cy="7176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ical App">
  <p:cSld name="CUSTOM_10">
    <p:spTree>
      <p:nvGrpSpPr>
        <p:cNvPr id="463" name="Shape 463"/>
        <p:cNvGrpSpPr/>
        <p:nvPr/>
      </p:nvGrpSpPr>
      <p:grpSpPr>
        <a:xfrm>
          <a:off x="0" y="0"/>
          <a:ext cx="0" cy="0"/>
          <a:chOff x="0" y="0"/>
          <a:chExt cx="0" cy="0"/>
        </a:xfrm>
      </p:grpSpPr>
      <p:sp>
        <p:nvSpPr>
          <p:cNvPr id="464" name="Google Shape;464;p73"/>
          <p:cNvSpPr/>
          <p:nvPr/>
        </p:nvSpPr>
        <p:spPr>
          <a:xfrm>
            <a:off x="-1826479" y="3672874"/>
            <a:ext cx="3634914" cy="315801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73"/>
          <p:cNvSpPr txBox="1"/>
          <p:nvPr>
            <p:ph idx="1" type="subTitle"/>
          </p:nvPr>
        </p:nvSpPr>
        <p:spPr>
          <a:xfrm>
            <a:off x="812950" y="1397375"/>
            <a:ext cx="2216100" cy="840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66" name="Google Shape;466;p7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467" name="Google Shape;467;p73"/>
          <p:cNvGrpSpPr/>
          <p:nvPr/>
        </p:nvGrpSpPr>
        <p:grpSpPr>
          <a:xfrm flipH="1">
            <a:off x="-5821" y="-12095"/>
            <a:ext cx="9155937" cy="5161612"/>
            <a:chOff x="-11930" y="-385891"/>
            <a:chExt cx="9808181" cy="5529311"/>
          </a:xfrm>
        </p:grpSpPr>
        <p:sp>
          <p:nvSpPr>
            <p:cNvPr id="468" name="Google Shape;468;p73"/>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73"/>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470" name="Shape 470"/>
        <p:cNvGrpSpPr/>
        <p:nvPr/>
      </p:nvGrpSpPr>
      <p:grpSpPr>
        <a:xfrm>
          <a:off x="0" y="0"/>
          <a:ext cx="0" cy="0"/>
          <a:chOff x="0" y="0"/>
          <a:chExt cx="0" cy="0"/>
        </a:xfrm>
      </p:grpSpPr>
      <p:grpSp>
        <p:nvGrpSpPr>
          <p:cNvPr id="471" name="Google Shape;471;p74"/>
          <p:cNvGrpSpPr/>
          <p:nvPr/>
        </p:nvGrpSpPr>
        <p:grpSpPr>
          <a:xfrm>
            <a:off x="-1981500" y="-12148"/>
            <a:ext cx="3225237" cy="5751501"/>
            <a:chOff x="-1981500" y="-12148"/>
            <a:chExt cx="3225237" cy="5751501"/>
          </a:xfrm>
        </p:grpSpPr>
        <p:sp>
          <p:nvSpPr>
            <p:cNvPr id="472" name="Google Shape;472;p74"/>
            <p:cNvSpPr/>
            <p:nvPr/>
          </p:nvSpPr>
          <p:spPr>
            <a:xfrm flipH="1" rot="5400000">
              <a:off x="-155045" y="136818"/>
              <a:ext cx="1547748" cy="1249816"/>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74"/>
            <p:cNvSpPr/>
            <p:nvPr/>
          </p:nvSpPr>
          <p:spPr>
            <a:xfrm>
              <a:off x="-1981500"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4" name="Google Shape;474;p74"/>
          <p:cNvSpPr txBox="1"/>
          <p:nvPr>
            <p:ph type="ctrTitle"/>
          </p:nvPr>
        </p:nvSpPr>
        <p:spPr>
          <a:xfrm>
            <a:off x="713225" y="863075"/>
            <a:ext cx="3751200" cy="1031700"/>
          </a:xfrm>
          <a:prstGeom prst="rect">
            <a:avLst/>
          </a:prstGeom>
        </p:spPr>
        <p:txBody>
          <a:bodyPr anchorCtr="0" anchor="b" bIns="91425" lIns="91425" spcFirstLastPara="1" rIns="91425" wrap="square" tIns="91425">
            <a:noAutofit/>
          </a:bodyPr>
          <a:lstStyle>
            <a:lvl1pPr lvl="0" rtl="0">
              <a:spcBef>
                <a:spcPts val="0"/>
              </a:spcBef>
              <a:spcAft>
                <a:spcPts val="0"/>
              </a:spcAft>
              <a:buSzPts val="5200"/>
              <a:buNone/>
              <a:defRPr b="1" sz="65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475" name="Google Shape;475;p74"/>
          <p:cNvSpPr txBox="1"/>
          <p:nvPr>
            <p:ph idx="1" type="subTitle"/>
          </p:nvPr>
        </p:nvSpPr>
        <p:spPr>
          <a:xfrm>
            <a:off x="713225" y="1750550"/>
            <a:ext cx="3751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476" name="Google Shape;476;p74"/>
          <p:cNvSpPr txBox="1"/>
          <p:nvPr>
            <p:ph idx="2" type="subTitle"/>
          </p:nvPr>
        </p:nvSpPr>
        <p:spPr>
          <a:xfrm>
            <a:off x="713225" y="2149425"/>
            <a:ext cx="3751200" cy="790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477" name="Google Shape;477;p74"/>
          <p:cNvSpPr txBox="1"/>
          <p:nvPr/>
        </p:nvSpPr>
        <p:spPr>
          <a:xfrm>
            <a:off x="713225" y="3518151"/>
            <a:ext cx="3373800" cy="94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theme" Target="../theme/theme4.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61.xml"/><Relationship Id="rId22" Type="http://schemas.openxmlformats.org/officeDocument/2006/relationships/slideLayout" Target="../slideLayouts/slideLayout63.xml"/><Relationship Id="rId21" Type="http://schemas.openxmlformats.org/officeDocument/2006/relationships/slideLayout" Target="../slideLayouts/slideLayout62.xml"/><Relationship Id="rId24" Type="http://schemas.openxmlformats.org/officeDocument/2006/relationships/slideLayout" Target="../slideLayouts/slideLayout65.xml"/><Relationship Id="rId23" Type="http://schemas.openxmlformats.org/officeDocument/2006/relationships/slideLayout" Target="../slideLayouts/slideLayout64.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9" Type="http://schemas.openxmlformats.org/officeDocument/2006/relationships/slideLayout" Target="../slideLayouts/slideLayout50.xml"/><Relationship Id="rId26" Type="http://schemas.openxmlformats.org/officeDocument/2006/relationships/slideLayout" Target="../slideLayouts/slideLayout67.xml"/><Relationship Id="rId25" Type="http://schemas.openxmlformats.org/officeDocument/2006/relationships/slideLayout" Target="../slideLayouts/slideLayout66.xml"/><Relationship Id="rId28" Type="http://schemas.openxmlformats.org/officeDocument/2006/relationships/slideLayout" Target="../slideLayouts/slideLayout69.xml"/><Relationship Id="rId27" Type="http://schemas.openxmlformats.org/officeDocument/2006/relationships/slideLayout" Target="../slideLayouts/slideLayout68.xml"/><Relationship Id="rId5" Type="http://schemas.openxmlformats.org/officeDocument/2006/relationships/slideLayout" Target="../slideLayouts/slideLayout46.xml"/><Relationship Id="rId6" Type="http://schemas.openxmlformats.org/officeDocument/2006/relationships/slideLayout" Target="../slideLayouts/slideLayout47.xml"/><Relationship Id="rId29" Type="http://schemas.openxmlformats.org/officeDocument/2006/relationships/slideLayout" Target="../slideLayouts/slideLayout70.xml"/><Relationship Id="rId7" Type="http://schemas.openxmlformats.org/officeDocument/2006/relationships/slideLayout" Target="../slideLayouts/slideLayout48.xml"/><Relationship Id="rId8" Type="http://schemas.openxmlformats.org/officeDocument/2006/relationships/slideLayout" Target="../slideLayouts/slideLayout49.xml"/><Relationship Id="rId31" Type="http://schemas.openxmlformats.org/officeDocument/2006/relationships/theme" Target="../theme/theme3.xml"/><Relationship Id="rId30" Type="http://schemas.openxmlformats.org/officeDocument/2006/relationships/slideLayout" Target="../slideLayouts/slideLayout71.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3" Type="http://schemas.openxmlformats.org/officeDocument/2006/relationships/slideLayout" Target="../slideLayouts/slideLayout54.xml"/><Relationship Id="rId12" Type="http://schemas.openxmlformats.org/officeDocument/2006/relationships/slideLayout" Target="../slideLayouts/slideLayout53.xml"/><Relationship Id="rId15" Type="http://schemas.openxmlformats.org/officeDocument/2006/relationships/slideLayout" Target="../slideLayouts/slideLayout56.xml"/><Relationship Id="rId14" Type="http://schemas.openxmlformats.org/officeDocument/2006/relationships/slideLayout" Target="../slideLayouts/slideLayout55.xml"/><Relationship Id="rId17" Type="http://schemas.openxmlformats.org/officeDocument/2006/relationships/slideLayout" Target="../slideLayouts/slideLayout58.xml"/><Relationship Id="rId16" Type="http://schemas.openxmlformats.org/officeDocument/2006/relationships/slideLayout" Target="../slideLayouts/slideLayout57.xml"/><Relationship Id="rId19" Type="http://schemas.openxmlformats.org/officeDocument/2006/relationships/slideLayout" Target="../slideLayouts/slideLayout60.xml"/><Relationship Id="rId18"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39225" y="445025"/>
            <a:ext cx="78657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accent5"/>
              </a:buClr>
              <a:buSzPts val="3000"/>
              <a:buFont typeface="Neucha"/>
              <a:buNone/>
              <a:defRPr b="1" sz="3000">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p:txBody>
      </p:sp>
      <p:sp>
        <p:nvSpPr>
          <p:cNvPr id="52" name="Google Shape;52;p13"/>
          <p:cNvSpPr txBox="1"/>
          <p:nvPr>
            <p:ph idx="1" type="body"/>
          </p:nvPr>
        </p:nvSpPr>
        <p:spPr>
          <a:xfrm>
            <a:off x="639225" y="1533475"/>
            <a:ext cx="7865700" cy="3416400"/>
          </a:xfrm>
          <a:prstGeom prst="rect">
            <a:avLst/>
          </a:prstGeom>
          <a:noFill/>
          <a:ln>
            <a:noFill/>
          </a:ln>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indent="-317500" lvl="1" marL="914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indent="-317500" lvl="2" marL="1371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indent="-317500" lvl="3" marL="1828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indent="-317500" lvl="4" marL="22860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indent="-317500" lvl="5" marL="2743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indent="-317500" lvl="6" marL="3200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indent="-317500" lvl="7" marL="3657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indent="-317500" lvl="8" marL="4114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264" name="Shape 264"/>
        <p:cNvGrpSpPr/>
        <p:nvPr/>
      </p:nvGrpSpPr>
      <p:grpSpPr>
        <a:xfrm>
          <a:off x="0" y="0"/>
          <a:ext cx="0" cy="0"/>
          <a:chOff x="0" y="0"/>
          <a:chExt cx="0" cy="0"/>
        </a:xfrm>
      </p:grpSpPr>
      <p:sp>
        <p:nvSpPr>
          <p:cNvPr id="265" name="Google Shape;265;p44"/>
          <p:cNvSpPr txBox="1"/>
          <p:nvPr>
            <p:ph type="title"/>
          </p:nvPr>
        </p:nvSpPr>
        <p:spPr>
          <a:xfrm>
            <a:off x="639225" y="445025"/>
            <a:ext cx="78657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accent5"/>
              </a:buClr>
              <a:buSzPts val="3000"/>
              <a:buFont typeface="Neucha"/>
              <a:buNone/>
              <a:defRPr b="1" sz="3000">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p:txBody>
      </p:sp>
      <p:sp>
        <p:nvSpPr>
          <p:cNvPr id="266" name="Google Shape;266;p44"/>
          <p:cNvSpPr txBox="1"/>
          <p:nvPr>
            <p:ph idx="1" type="body"/>
          </p:nvPr>
        </p:nvSpPr>
        <p:spPr>
          <a:xfrm>
            <a:off x="639225" y="1533475"/>
            <a:ext cx="7865700" cy="3416400"/>
          </a:xfrm>
          <a:prstGeom prst="rect">
            <a:avLst/>
          </a:prstGeom>
          <a:noFill/>
          <a:ln>
            <a:noFill/>
          </a:ln>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indent="-317500" lvl="1" marL="914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indent="-317500" lvl="2" marL="1371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indent="-317500" lvl="3" marL="1828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indent="-317500" lvl="4" marL="22860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indent="-317500" lvl="5" marL="2743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indent="-317500" lvl="6" marL="3200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indent="-317500" lvl="7" marL="3657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indent="-317500" lvl="8" marL="4114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p:txBody>
      </p:sp>
      <p:sp>
        <p:nvSpPr>
          <p:cNvPr id="267" name="Google Shape;267;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71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75"/>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t>Activity 3</a:t>
            </a:r>
            <a:endParaRPr sz="1400"/>
          </a:p>
        </p:txBody>
      </p:sp>
      <p:sp>
        <p:nvSpPr>
          <p:cNvPr id="483" name="Google Shape;483;p75"/>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wellbeing</a:t>
            </a:r>
            <a:endParaRPr/>
          </a:p>
        </p:txBody>
      </p:sp>
      <p:sp>
        <p:nvSpPr>
          <p:cNvPr id="484" name="Google Shape;484;p75"/>
          <p:cNvSpPr txBox="1"/>
          <p:nvPr>
            <p:ph idx="2" type="title"/>
          </p:nvPr>
        </p:nvSpPr>
        <p:spPr>
          <a:xfrm>
            <a:off x="1284025" y="1683500"/>
            <a:ext cx="2837100" cy="102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sz="6900"/>
              <a:t>Weekly</a:t>
            </a:r>
            <a:endParaRPr sz="6900"/>
          </a:p>
        </p:txBody>
      </p:sp>
      <p:grpSp>
        <p:nvGrpSpPr>
          <p:cNvPr id="485" name="Google Shape;485;p75"/>
          <p:cNvGrpSpPr/>
          <p:nvPr/>
        </p:nvGrpSpPr>
        <p:grpSpPr>
          <a:xfrm>
            <a:off x="4656775" y="283250"/>
            <a:ext cx="5419882" cy="4860125"/>
            <a:chOff x="4656775" y="283250"/>
            <a:chExt cx="5419882" cy="4860125"/>
          </a:xfrm>
        </p:grpSpPr>
        <p:sp>
          <p:nvSpPr>
            <p:cNvPr id="486" name="Google Shape;486;p75"/>
            <p:cNvSpPr/>
            <p:nvPr/>
          </p:nvSpPr>
          <p:spPr>
            <a:xfrm>
              <a:off x="4656775" y="283250"/>
              <a:ext cx="5419882" cy="470868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7" name="Google Shape;487;p75"/>
            <p:cNvGrpSpPr/>
            <p:nvPr/>
          </p:nvGrpSpPr>
          <p:grpSpPr>
            <a:xfrm>
              <a:off x="4866907" y="1342173"/>
              <a:ext cx="3849614" cy="3801202"/>
              <a:chOff x="1333425" y="353341"/>
              <a:chExt cx="4746750" cy="4687634"/>
            </a:xfrm>
          </p:grpSpPr>
          <p:sp>
            <p:nvSpPr>
              <p:cNvPr id="488" name="Google Shape;488;p75"/>
              <p:cNvSpPr/>
              <p:nvPr/>
            </p:nvSpPr>
            <p:spPr>
              <a:xfrm>
                <a:off x="2284950" y="1999775"/>
                <a:ext cx="535325" cy="1007900"/>
              </a:xfrm>
              <a:custGeom>
                <a:rect b="b" l="l" r="r" t="t"/>
                <a:pathLst>
                  <a:path extrusionOk="0" h="40316" w="21413">
                    <a:moveTo>
                      <a:pt x="5323" y="0"/>
                    </a:moveTo>
                    <a:cubicBezTo>
                      <a:pt x="2284" y="0"/>
                      <a:pt x="1" y="7947"/>
                      <a:pt x="5576" y="23160"/>
                    </a:cubicBezTo>
                    <a:cubicBezTo>
                      <a:pt x="7055" y="27810"/>
                      <a:pt x="9275" y="32143"/>
                      <a:pt x="12022" y="36158"/>
                    </a:cubicBezTo>
                    <a:cubicBezTo>
                      <a:pt x="14253" y="39133"/>
                      <a:pt x="16012" y="40316"/>
                      <a:pt x="17322" y="40316"/>
                    </a:cubicBezTo>
                    <a:cubicBezTo>
                      <a:pt x="21413" y="40316"/>
                      <a:pt x="21147" y="28804"/>
                      <a:pt x="17306" y="24323"/>
                    </a:cubicBezTo>
                    <a:cubicBezTo>
                      <a:pt x="12233" y="18405"/>
                      <a:pt x="8535" y="1603"/>
                      <a:pt x="6421" y="335"/>
                    </a:cubicBezTo>
                    <a:cubicBezTo>
                      <a:pt x="6053" y="111"/>
                      <a:pt x="5682" y="0"/>
                      <a:pt x="532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75"/>
              <p:cNvSpPr/>
              <p:nvPr/>
            </p:nvSpPr>
            <p:spPr>
              <a:xfrm>
                <a:off x="1333425" y="1985275"/>
                <a:ext cx="2277125" cy="3055700"/>
              </a:xfrm>
              <a:custGeom>
                <a:rect b="b" l="l" r="r" t="t"/>
                <a:pathLst>
                  <a:path extrusionOk="0" h="122228" w="91085">
                    <a:moveTo>
                      <a:pt x="9033" y="0"/>
                    </a:moveTo>
                    <a:cubicBezTo>
                      <a:pt x="4916" y="0"/>
                      <a:pt x="1" y="11698"/>
                      <a:pt x="9822" y="32089"/>
                    </a:cubicBezTo>
                    <a:cubicBezTo>
                      <a:pt x="18698" y="50264"/>
                      <a:pt x="40890" y="54491"/>
                      <a:pt x="45856" y="66961"/>
                    </a:cubicBezTo>
                    <a:cubicBezTo>
                      <a:pt x="50717" y="79430"/>
                      <a:pt x="43637" y="122228"/>
                      <a:pt x="43637" y="122228"/>
                    </a:cubicBezTo>
                    <a:lnTo>
                      <a:pt x="91084" y="122228"/>
                    </a:lnTo>
                    <a:cubicBezTo>
                      <a:pt x="91084" y="122228"/>
                      <a:pt x="88125" y="61994"/>
                      <a:pt x="77030" y="45298"/>
                    </a:cubicBezTo>
                    <a:cubicBezTo>
                      <a:pt x="65934" y="28601"/>
                      <a:pt x="53253" y="21733"/>
                      <a:pt x="50189" y="14758"/>
                    </a:cubicBezTo>
                    <a:cubicBezTo>
                      <a:pt x="49520" y="13237"/>
                      <a:pt x="48656" y="12550"/>
                      <a:pt x="47826" y="12550"/>
                    </a:cubicBezTo>
                    <a:cubicBezTo>
                      <a:pt x="44854" y="12550"/>
                      <a:pt x="42336" y="21371"/>
                      <a:pt x="50928" y="32194"/>
                    </a:cubicBezTo>
                    <a:cubicBezTo>
                      <a:pt x="50928" y="32194"/>
                      <a:pt x="48354" y="37197"/>
                      <a:pt x="42374" y="37197"/>
                    </a:cubicBezTo>
                    <a:cubicBezTo>
                      <a:pt x="36989" y="37197"/>
                      <a:pt x="28841" y="33140"/>
                      <a:pt x="17324" y="17717"/>
                    </a:cubicBezTo>
                    <a:cubicBezTo>
                      <a:pt x="17324" y="17717"/>
                      <a:pt x="11935" y="1866"/>
                      <a:pt x="10561" y="598"/>
                    </a:cubicBezTo>
                    <a:cubicBezTo>
                      <a:pt x="10088" y="197"/>
                      <a:pt x="9567" y="0"/>
                      <a:pt x="90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75"/>
              <p:cNvSpPr/>
              <p:nvPr/>
            </p:nvSpPr>
            <p:spPr>
              <a:xfrm>
                <a:off x="2472400" y="2368725"/>
                <a:ext cx="142175" cy="182375"/>
              </a:xfrm>
              <a:custGeom>
                <a:rect b="b" l="l" r="r" t="t"/>
                <a:pathLst>
                  <a:path extrusionOk="0" h="7295" w="5687">
                    <a:moveTo>
                      <a:pt x="3286" y="0"/>
                    </a:moveTo>
                    <a:cubicBezTo>
                      <a:pt x="2725" y="0"/>
                      <a:pt x="4304" y="6187"/>
                      <a:pt x="2898" y="6187"/>
                    </a:cubicBezTo>
                    <a:cubicBezTo>
                      <a:pt x="2877" y="6187"/>
                      <a:pt x="2856" y="6186"/>
                      <a:pt x="2833" y="6183"/>
                    </a:cubicBezTo>
                    <a:cubicBezTo>
                      <a:pt x="1311" y="5993"/>
                      <a:pt x="560" y="1350"/>
                      <a:pt x="271" y="1350"/>
                    </a:cubicBezTo>
                    <a:cubicBezTo>
                      <a:pt x="239" y="1350"/>
                      <a:pt x="213" y="1407"/>
                      <a:pt x="192" y="1534"/>
                    </a:cubicBezTo>
                    <a:cubicBezTo>
                      <a:pt x="0" y="2682"/>
                      <a:pt x="1195" y="7295"/>
                      <a:pt x="2991" y="7295"/>
                    </a:cubicBezTo>
                    <a:cubicBezTo>
                      <a:pt x="3179" y="7295"/>
                      <a:pt x="3373" y="7244"/>
                      <a:pt x="3573" y="7134"/>
                    </a:cubicBezTo>
                    <a:cubicBezTo>
                      <a:pt x="5686" y="5866"/>
                      <a:pt x="3573" y="266"/>
                      <a:pt x="3573" y="266"/>
                    </a:cubicBezTo>
                    <a:cubicBezTo>
                      <a:pt x="3444" y="83"/>
                      <a:pt x="3351" y="0"/>
                      <a:pt x="328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75"/>
              <p:cNvSpPr/>
              <p:nvPr/>
            </p:nvSpPr>
            <p:spPr>
              <a:xfrm>
                <a:off x="1431750" y="2182025"/>
                <a:ext cx="165725" cy="216550"/>
              </a:xfrm>
              <a:custGeom>
                <a:rect b="b" l="l" r="r" t="t"/>
                <a:pathLst>
                  <a:path extrusionOk="0" h="8662" w="6629">
                    <a:moveTo>
                      <a:pt x="3961" y="0"/>
                    </a:moveTo>
                    <a:cubicBezTo>
                      <a:pt x="3317" y="0"/>
                      <a:pt x="5083" y="7319"/>
                      <a:pt x="3448" y="7319"/>
                    </a:cubicBezTo>
                    <a:cubicBezTo>
                      <a:pt x="3417" y="7319"/>
                      <a:pt x="3386" y="7316"/>
                      <a:pt x="3353" y="7311"/>
                    </a:cubicBezTo>
                    <a:cubicBezTo>
                      <a:pt x="1457" y="7027"/>
                      <a:pt x="752" y="1473"/>
                      <a:pt x="398" y="1473"/>
                    </a:cubicBezTo>
                    <a:cubicBezTo>
                      <a:pt x="357" y="1473"/>
                      <a:pt x="321" y="1547"/>
                      <a:pt x="288" y="1710"/>
                    </a:cubicBezTo>
                    <a:cubicBezTo>
                      <a:pt x="1" y="3147"/>
                      <a:pt x="1275" y="8661"/>
                      <a:pt x="3404" y="8661"/>
                    </a:cubicBezTo>
                    <a:cubicBezTo>
                      <a:pt x="3625" y="8661"/>
                      <a:pt x="3854" y="8602"/>
                      <a:pt x="4092" y="8473"/>
                    </a:cubicBezTo>
                    <a:cubicBezTo>
                      <a:pt x="6628" y="6994"/>
                      <a:pt x="4304" y="337"/>
                      <a:pt x="4304" y="337"/>
                    </a:cubicBezTo>
                    <a:cubicBezTo>
                      <a:pt x="4149" y="104"/>
                      <a:pt x="4038" y="0"/>
                      <a:pt x="396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75"/>
              <p:cNvSpPr/>
              <p:nvPr/>
            </p:nvSpPr>
            <p:spPr>
              <a:xfrm>
                <a:off x="2720225" y="2742950"/>
                <a:ext cx="127675" cy="115000"/>
              </a:xfrm>
              <a:custGeom>
                <a:rect b="b" l="l" r="r" t="t"/>
                <a:pathLst>
                  <a:path extrusionOk="0" h="4600" w="5107">
                    <a:moveTo>
                      <a:pt x="4864" y="1"/>
                    </a:moveTo>
                    <a:cubicBezTo>
                      <a:pt x="4462" y="1"/>
                      <a:pt x="3425" y="683"/>
                      <a:pt x="2008" y="1887"/>
                    </a:cubicBezTo>
                    <a:cubicBezTo>
                      <a:pt x="0" y="3789"/>
                      <a:pt x="212" y="4423"/>
                      <a:pt x="212" y="4423"/>
                    </a:cubicBezTo>
                    <a:cubicBezTo>
                      <a:pt x="188" y="4545"/>
                      <a:pt x="226" y="4599"/>
                      <a:pt x="313" y="4599"/>
                    </a:cubicBezTo>
                    <a:cubicBezTo>
                      <a:pt x="989" y="4599"/>
                      <a:pt x="4593" y="1356"/>
                      <a:pt x="4967" y="514"/>
                    </a:cubicBezTo>
                    <a:cubicBezTo>
                      <a:pt x="5106" y="165"/>
                      <a:pt x="5062" y="1"/>
                      <a:pt x="486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75"/>
              <p:cNvSpPr/>
              <p:nvPr/>
            </p:nvSpPr>
            <p:spPr>
              <a:xfrm>
                <a:off x="2750525" y="2784950"/>
                <a:ext cx="134150" cy="118825"/>
              </a:xfrm>
              <a:custGeom>
                <a:rect b="b" l="l" r="r" t="t"/>
                <a:pathLst>
                  <a:path extrusionOk="0" h="4753" w="5366">
                    <a:moveTo>
                      <a:pt x="4866" y="1"/>
                    </a:moveTo>
                    <a:cubicBezTo>
                      <a:pt x="3995" y="1"/>
                      <a:pt x="162" y="4012"/>
                      <a:pt x="162" y="4012"/>
                    </a:cubicBezTo>
                    <a:cubicBezTo>
                      <a:pt x="1" y="4536"/>
                      <a:pt x="94" y="4753"/>
                      <a:pt x="347" y="4753"/>
                    </a:cubicBezTo>
                    <a:cubicBezTo>
                      <a:pt x="1419" y="4753"/>
                      <a:pt x="5365" y="871"/>
                      <a:pt x="5023" y="102"/>
                    </a:cubicBezTo>
                    <a:cubicBezTo>
                      <a:pt x="4997" y="33"/>
                      <a:pt x="4943" y="1"/>
                      <a:pt x="486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75"/>
              <p:cNvSpPr/>
              <p:nvPr/>
            </p:nvSpPr>
            <p:spPr>
              <a:xfrm>
                <a:off x="2802800" y="2820725"/>
                <a:ext cx="125750" cy="117875"/>
              </a:xfrm>
              <a:custGeom>
                <a:rect b="b" l="l" r="r" t="t"/>
                <a:pathLst>
                  <a:path extrusionOk="0" h="4715" w="5030">
                    <a:moveTo>
                      <a:pt x="3981" y="1"/>
                    </a:moveTo>
                    <a:cubicBezTo>
                      <a:pt x="3208" y="1"/>
                      <a:pt x="290" y="3954"/>
                      <a:pt x="290" y="3954"/>
                    </a:cubicBezTo>
                    <a:cubicBezTo>
                      <a:pt x="0" y="4493"/>
                      <a:pt x="15" y="4715"/>
                      <a:pt x="217" y="4715"/>
                    </a:cubicBezTo>
                    <a:cubicBezTo>
                      <a:pt x="1045" y="4715"/>
                      <a:pt x="5029" y="979"/>
                      <a:pt x="4095" y="44"/>
                    </a:cubicBezTo>
                    <a:cubicBezTo>
                      <a:pt x="4065" y="15"/>
                      <a:pt x="4026" y="1"/>
                      <a:pt x="398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75"/>
              <p:cNvSpPr/>
              <p:nvPr/>
            </p:nvSpPr>
            <p:spPr>
              <a:xfrm>
                <a:off x="1671425" y="2844625"/>
                <a:ext cx="127625" cy="116350"/>
              </a:xfrm>
              <a:custGeom>
                <a:rect b="b" l="l" r="r" t="t"/>
                <a:pathLst>
                  <a:path extrusionOk="0" h="4654" w="5105">
                    <a:moveTo>
                      <a:pt x="4876" y="0"/>
                    </a:moveTo>
                    <a:cubicBezTo>
                      <a:pt x="4487" y="0"/>
                      <a:pt x="3469" y="658"/>
                      <a:pt x="2114" y="1942"/>
                    </a:cubicBezTo>
                    <a:cubicBezTo>
                      <a:pt x="0" y="3844"/>
                      <a:pt x="212" y="4478"/>
                      <a:pt x="212" y="4478"/>
                    </a:cubicBezTo>
                    <a:cubicBezTo>
                      <a:pt x="187" y="4599"/>
                      <a:pt x="226" y="4653"/>
                      <a:pt x="313" y="4653"/>
                    </a:cubicBezTo>
                    <a:cubicBezTo>
                      <a:pt x="987" y="4653"/>
                      <a:pt x="4593" y="1398"/>
                      <a:pt x="4967" y="462"/>
                    </a:cubicBezTo>
                    <a:cubicBezTo>
                      <a:pt x="5104" y="153"/>
                      <a:pt x="5063" y="0"/>
                      <a:pt x="487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75"/>
              <p:cNvSpPr/>
              <p:nvPr/>
            </p:nvSpPr>
            <p:spPr>
              <a:xfrm>
                <a:off x="1722800" y="2895300"/>
                <a:ext cx="134675" cy="117050"/>
              </a:xfrm>
              <a:custGeom>
                <a:rect b="b" l="l" r="r" t="t"/>
                <a:pathLst>
                  <a:path extrusionOk="0" h="4682" w="5387">
                    <a:moveTo>
                      <a:pt x="4944" y="0"/>
                    </a:moveTo>
                    <a:cubicBezTo>
                      <a:pt x="4007" y="0"/>
                      <a:pt x="164" y="3930"/>
                      <a:pt x="164" y="3930"/>
                    </a:cubicBezTo>
                    <a:cubicBezTo>
                      <a:pt x="1" y="4463"/>
                      <a:pt x="99" y="4682"/>
                      <a:pt x="361" y="4682"/>
                    </a:cubicBezTo>
                    <a:cubicBezTo>
                      <a:pt x="1452" y="4682"/>
                      <a:pt x="5387" y="893"/>
                      <a:pt x="5131" y="126"/>
                    </a:cubicBezTo>
                    <a:cubicBezTo>
                      <a:pt x="5102" y="39"/>
                      <a:pt x="5038" y="0"/>
                      <a:pt x="494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75"/>
              <p:cNvSpPr/>
              <p:nvPr/>
            </p:nvSpPr>
            <p:spPr>
              <a:xfrm>
                <a:off x="1806500" y="2945350"/>
                <a:ext cx="110000" cy="131875"/>
              </a:xfrm>
              <a:custGeom>
                <a:rect b="b" l="l" r="r" t="t"/>
                <a:pathLst>
                  <a:path extrusionOk="0" h="5275" w="4400">
                    <a:moveTo>
                      <a:pt x="3291" y="0"/>
                    </a:moveTo>
                    <a:cubicBezTo>
                      <a:pt x="2624" y="0"/>
                      <a:pt x="198" y="4464"/>
                      <a:pt x="198" y="4464"/>
                    </a:cubicBezTo>
                    <a:cubicBezTo>
                      <a:pt x="0" y="5037"/>
                      <a:pt x="32" y="5274"/>
                      <a:pt x="205" y="5274"/>
                    </a:cubicBezTo>
                    <a:cubicBezTo>
                      <a:pt x="960" y="5274"/>
                      <a:pt x="4399" y="799"/>
                      <a:pt x="3368" y="26"/>
                    </a:cubicBezTo>
                    <a:cubicBezTo>
                      <a:pt x="3346" y="8"/>
                      <a:pt x="3320" y="0"/>
                      <a:pt x="329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75"/>
              <p:cNvSpPr/>
              <p:nvPr/>
            </p:nvSpPr>
            <p:spPr>
              <a:xfrm>
                <a:off x="1603550" y="1785000"/>
                <a:ext cx="1186500" cy="1284000"/>
              </a:xfrm>
              <a:custGeom>
                <a:rect b="b" l="l" r="r" t="t"/>
                <a:pathLst>
                  <a:path extrusionOk="0" h="51360" w="47460">
                    <a:moveTo>
                      <a:pt x="20819" y="1"/>
                    </a:moveTo>
                    <a:cubicBezTo>
                      <a:pt x="13039" y="1"/>
                      <a:pt x="16143" y="19034"/>
                      <a:pt x="20046" y="28687"/>
                    </a:cubicBezTo>
                    <a:cubicBezTo>
                      <a:pt x="20859" y="30704"/>
                      <a:pt x="21637" y="32403"/>
                      <a:pt x="22372" y="33834"/>
                    </a:cubicBezTo>
                    <a:lnTo>
                      <a:pt x="22372" y="33834"/>
                    </a:lnTo>
                    <a:cubicBezTo>
                      <a:pt x="19950" y="30723"/>
                      <a:pt x="17446" y="26992"/>
                      <a:pt x="15924" y="23298"/>
                    </a:cubicBezTo>
                    <a:cubicBezTo>
                      <a:pt x="12543" y="14844"/>
                      <a:pt x="11803" y="3220"/>
                      <a:pt x="10324" y="3008"/>
                    </a:cubicBezTo>
                    <a:cubicBezTo>
                      <a:pt x="10165" y="2987"/>
                      <a:pt x="10007" y="2977"/>
                      <a:pt x="9851" y="2977"/>
                    </a:cubicBezTo>
                    <a:cubicBezTo>
                      <a:pt x="3780" y="2977"/>
                      <a:pt x="0" y="18741"/>
                      <a:pt x="9478" y="30589"/>
                    </a:cubicBezTo>
                    <a:cubicBezTo>
                      <a:pt x="9478" y="30589"/>
                      <a:pt x="18461" y="47180"/>
                      <a:pt x="42343" y="51301"/>
                    </a:cubicBezTo>
                    <a:cubicBezTo>
                      <a:pt x="42581" y="51341"/>
                      <a:pt x="42797" y="51360"/>
                      <a:pt x="42992" y="51360"/>
                    </a:cubicBezTo>
                    <a:cubicBezTo>
                      <a:pt x="47460" y="51360"/>
                      <a:pt x="40828" y="41319"/>
                      <a:pt x="40018" y="40205"/>
                    </a:cubicBezTo>
                    <a:cubicBezTo>
                      <a:pt x="38010" y="38092"/>
                      <a:pt x="36319" y="35661"/>
                      <a:pt x="34840" y="33020"/>
                    </a:cubicBezTo>
                    <a:cubicBezTo>
                      <a:pt x="22053" y="11885"/>
                      <a:pt x="24273" y="472"/>
                      <a:pt x="21525" y="50"/>
                    </a:cubicBezTo>
                    <a:cubicBezTo>
                      <a:pt x="21280" y="17"/>
                      <a:pt x="21045" y="1"/>
                      <a:pt x="2081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75"/>
              <p:cNvSpPr/>
              <p:nvPr/>
            </p:nvSpPr>
            <p:spPr>
              <a:xfrm>
                <a:off x="4591000" y="1999775"/>
                <a:ext cx="532950" cy="1007900"/>
              </a:xfrm>
              <a:custGeom>
                <a:rect b="b" l="l" r="r" t="t"/>
                <a:pathLst>
                  <a:path extrusionOk="0" h="40316" w="21318">
                    <a:moveTo>
                      <a:pt x="16087" y="0"/>
                    </a:moveTo>
                    <a:cubicBezTo>
                      <a:pt x="15729" y="0"/>
                      <a:pt x="15360" y="111"/>
                      <a:pt x="14991" y="335"/>
                    </a:cubicBezTo>
                    <a:cubicBezTo>
                      <a:pt x="12772" y="1603"/>
                      <a:pt x="9074" y="18405"/>
                      <a:pt x="4107" y="24323"/>
                    </a:cubicBezTo>
                    <a:cubicBezTo>
                      <a:pt x="266" y="28804"/>
                      <a:pt x="0" y="40316"/>
                      <a:pt x="4090" y="40316"/>
                    </a:cubicBezTo>
                    <a:cubicBezTo>
                      <a:pt x="5401" y="40316"/>
                      <a:pt x="7159" y="39133"/>
                      <a:pt x="9391" y="36158"/>
                    </a:cubicBezTo>
                    <a:cubicBezTo>
                      <a:pt x="12033" y="32143"/>
                      <a:pt x="14252" y="27810"/>
                      <a:pt x="15837" y="23160"/>
                    </a:cubicBezTo>
                    <a:cubicBezTo>
                      <a:pt x="21317" y="7947"/>
                      <a:pt x="19109" y="0"/>
                      <a:pt x="1608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75"/>
              <p:cNvSpPr/>
              <p:nvPr/>
            </p:nvSpPr>
            <p:spPr>
              <a:xfrm>
                <a:off x="3800725" y="1985275"/>
                <a:ext cx="2279450" cy="3055700"/>
              </a:xfrm>
              <a:custGeom>
                <a:rect b="b" l="l" r="r" t="t"/>
                <a:pathLst>
                  <a:path extrusionOk="0" h="122228" w="91178">
                    <a:moveTo>
                      <a:pt x="82056" y="0"/>
                    </a:moveTo>
                    <a:cubicBezTo>
                      <a:pt x="81519" y="0"/>
                      <a:pt x="80997" y="197"/>
                      <a:pt x="80523" y="598"/>
                    </a:cubicBezTo>
                    <a:cubicBezTo>
                      <a:pt x="79150" y="1866"/>
                      <a:pt x="73760" y="17717"/>
                      <a:pt x="73760" y="17717"/>
                    </a:cubicBezTo>
                    <a:cubicBezTo>
                      <a:pt x="62244" y="33140"/>
                      <a:pt x="54120" y="37197"/>
                      <a:pt x="48759" y="37197"/>
                    </a:cubicBezTo>
                    <a:cubicBezTo>
                      <a:pt x="42807" y="37197"/>
                      <a:pt x="40262" y="32194"/>
                      <a:pt x="40262" y="32194"/>
                    </a:cubicBezTo>
                    <a:cubicBezTo>
                      <a:pt x="48772" y="21371"/>
                      <a:pt x="46300" y="12550"/>
                      <a:pt x="43302" y="12550"/>
                    </a:cubicBezTo>
                    <a:cubicBezTo>
                      <a:pt x="42465" y="12550"/>
                      <a:pt x="41588" y="13237"/>
                      <a:pt x="40896" y="14758"/>
                    </a:cubicBezTo>
                    <a:cubicBezTo>
                      <a:pt x="37832" y="21733"/>
                      <a:pt x="25151" y="28601"/>
                      <a:pt x="14055" y="45298"/>
                    </a:cubicBezTo>
                    <a:cubicBezTo>
                      <a:pt x="2959" y="61994"/>
                      <a:pt x="1" y="122228"/>
                      <a:pt x="1" y="122228"/>
                    </a:cubicBezTo>
                    <a:lnTo>
                      <a:pt x="47342" y="122228"/>
                    </a:lnTo>
                    <a:cubicBezTo>
                      <a:pt x="47342" y="122228"/>
                      <a:pt x="40368" y="79430"/>
                      <a:pt x="45229" y="66961"/>
                    </a:cubicBezTo>
                    <a:cubicBezTo>
                      <a:pt x="50195" y="54491"/>
                      <a:pt x="72492" y="50264"/>
                      <a:pt x="81263" y="32089"/>
                    </a:cubicBezTo>
                    <a:cubicBezTo>
                      <a:pt x="91178" y="11698"/>
                      <a:pt x="86190" y="0"/>
                      <a:pt x="8205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75"/>
              <p:cNvSpPr/>
              <p:nvPr/>
            </p:nvSpPr>
            <p:spPr>
              <a:xfrm>
                <a:off x="4796700" y="2368725"/>
                <a:ext cx="141925" cy="182375"/>
              </a:xfrm>
              <a:custGeom>
                <a:rect b="b" l="l" r="r" t="t"/>
                <a:pathLst>
                  <a:path extrusionOk="0" h="7295" w="5677">
                    <a:moveTo>
                      <a:pt x="2321" y="0"/>
                    </a:moveTo>
                    <a:cubicBezTo>
                      <a:pt x="2250" y="0"/>
                      <a:pt x="2148" y="83"/>
                      <a:pt x="2008" y="266"/>
                    </a:cubicBezTo>
                    <a:cubicBezTo>
                      <a:pt x="2008" y="266"/>
                      <a:pt x="0" y="5866"/>
                      <a:pt x="2008" y="7134"/>
                    </a:cubicBezTo>
                    <a:cubicBezTo>
                      <a:pt x="2208" y="7244"/>
                      <a:pt x="2403" y="7295"/>
                      <a:pt x="2593" y="7295"/>
                    </a:cubicBezTo>
                    <a:cubicBezTo>
                      <a:pt x="4405" y="7295"/>
                      <a:pt x="5677" y="2682"/>
                      <a:pt x="5390" y="1534"/>
                    </a:cubicBezTo>
                    <a:cubicBezTo>
                      <a:pt x="5369" y="1407"/>
                      <a:pt x="5343" y="1350"/>
                      <a:pt x="5313" y="1350"/>
                    </a:cubicBezTo>
                    <a:cubicBezTo>
                      <a:pt x="5040" y="1350"/>
                      <a:pt x="4365" y="5993"/>
                      <a:pt x="2748" y="6183"/>
                    </a:cubicBezTo>
                    <a:cubicBezTo>
                      <a:pt x="2726" y="6186"/>
                      <a:pt x="2704" y="6187"/>
                      <a:pt x="2683" y="6187"/>
                    </a:cubicBezTo>
                    <a:cubicBezTo>
                      <a:pt x="1279" y="6187"/>
                      <a:pt x="2940" y="0"/>
                      <a:pt x="232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75"/>
              <p:cNvSpPr/>
              <p:nvPr/>
            </p:nvSpPr>
            <p:spPr>
              <a:xfrm>
                <a:off x="5813800" y="2182025"/>
                <a:ext cx="165725" cy="216550"/>
              </a:xfrm>
              <a:custGeom>
                <a:rect b="b" l="l" r="r" t="t"/>
                <a:pathLst>
                  <a:path extrusionOk="0" h="8662" w="6629">
                    <a:moveTo>
                      <a:pt x="2562" y="0"/>
                    </a:moveTo>
                    <a:cubicBezTo>
                      <a:pt x="2485" y="0"/>
                      <a:pt x="2374" y="104"/>
                      <a:pt x="2220" y="337"/>
                    </a:cubicBezTo>
                    <a:cubicBezTo>
                      <a:pt x="2220" y="337"/>
                      <a:pt x="0" y="6994"/>
                      <a:pt x="2537" y="8473"/>
                    </a:cubicBezTo>
                    <a:cubicBezTo>
                      <a:pt x="2765" y="8602"/>
                      <a:pt x="2986" y="8661"/>
                      <a:pt x="3200" y="8661"/>
                    </a:cubicBezTo>
                    <a:cubicBezTo>
                      <a:pt x="5267" y="8661"/>
                      <a:pt x="6628" y="3147"/>
                      <a:pt x="6341" y="1710"/>
                    </a:cubicBezTo>
                    <a:cubicBezTo>
                      <a:pt x="6308" y="1547"/>
                      <a:pt x="6272" y="1473"/>
                      <a:pt x="6231" y="1473"/>
                    </a:cubicBezTo>
                    <a:cubicBezTo>
                      <a:pt x="5877" y="1473"/>
                      <a:pt x="5172" y="7027"/>
                      <a:pt x="3276" y="7311"/>
                    </a:cubicBezTo>
                    <a:cubicBezTo>
                      <a:pt x="3242" y="7316"/>
                      <a:pt x="3208" y="7319"/>
                      <a:pt x="3176" y="7319"/>
                    </a:cubicBezTo>
                    <a:cubicBezTo>
                      <a:pt x="1451" y="7319"/>
                      <a:pt x="3207" y="0"/>
                      <a:pt x="2562"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75"/>
              <p:cNvSpPr/>
              <p:nvPr/>
            </p:nvSpPr>
            <p:spPr>
              <a:xfrm>
                <a:off x="4563375" y="2742950"/>
                <a:ext cx="127675" cy="115000"/>
              </a:xfrm>
              <a:custGeom>
                <a:rect b="b" l="l" r="r" t="t"/>
                <a:pathLst>
                  <a:path extrusionOk="0" h="4600" w="5107">
                    <a:moveTo>
                      <a:pt x="239" y="1"/>
                    </a:moveTo>
                    <a:cubicBezTo>
                      <a:pt x="45" y="1"/>
                      <a:pt x="1" y="165"/>
                      <a:pt x="140" y="514"/>
                    </a:cubicBezTo>
                    <a:cubicBezTo>
                      <a:pt x="514" y="1356"/>
                      <a:pt x="4118" y="4599"/>
                      <a:pt x="4793" y="4599"/>
                    </a:cubicBezTo>
                    <a:cubicBezTo>
                      <a:pt x="4881" y="4599"/>
                      <a:pt x="4919" y="4545"/>
                      <a:pt x="4895" y="4423"/>
                    </a:cubicBezTo>
                    <a:cubicBezTo>
                      <a:pt x="4895" y="4423"/>
                      <a:pt x="5106" y="3789"/>
                      <a:pt x="2993" y="1887"/>
                    </a:cubicBezTo>
                    <a:cubicBezTo>
                      <a:pt x="1647" y="683"/>
                      <a:pt x="633" y="1"/>
                      <a:pt x="23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75"/>
              <p:cNvSpPr/>
              <p:nvPr/>
            </p:nvSpPr>
            <p:spPr>
              <a:xfrm>
                <a:off x="4526100" y="2784950"/>
                <a:ext cx="134650" cy="118825"/>
              </a:xfrm>
              <a:custGeom>
                <a:rect b="b" l="l" r="r" t="t"/>
                <a:pathLst>
                  <a:path extrusionOk="0" h="4753" w="5386">
                    <a:moveTo>
                      <a:pt x="416" y="1"/>
                    </a:moveTo>
                    <a:cubicBezTo>
                      <a:pt x="338" y="1"/>
                      <a:pt x="283" y="33"/>
                      <a:pt x="257" y="102"/>
                    </a:cubicBezTo>
                    <a:cubicBezTo>
                      <a:pt x="1" y="871"/>
                      <a:pt x="3963" y="4753"/>
                      <a:pt x="5038" y="4753"/>
                    </a:cubicBezTo>
                    <a:cubicBezTo>
                      <a:pt x="5292" y="4753"/>
                      <a:pt x="5385" y="4536"/>
                      <a:pt x="5224" y="4012"/>
                    </a:cubicBezTo>
                    <a:cubicBezTo>
                      <a:pt x="5224" y="4012"/>
                      <a:pt x="1302" y="1"/>
                      <a:pt x="41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75"/>
              <p:cNvSpPr/>
              <p:nvPr/>
            </p:nvSpPr>
            <p:spPr>
              <a:xfrm>
                <a:off x="4480100" y="2820725"/>
                <a:ext cx="128375" cy="117875"/>
              </a:xfrm>
              <a:custGeom>
                <a:rect b="b" l="l" r="r" t="t"/>
                <a:pathLst>
                  <a:path extrusionOk="0" h="4715" w="5135">
                    <a:moveTo>
                      <a:pt x="1050" y="1"/>
                    </a:moveTo>
                    <a:cubicBezTo>
                      <a:pt x="1003" y="1"/>
                      <a:pt x="964" y="15"/>
                      <a:pt x="935" y="44"/>
                    </a:cubicBezTo>
                    <a:cubicBezTo>
                      <a:pt x="0" y="979"/>
                      <a:pt x="4052" y="4715"/>
                      <a:pt x="4908" y="4715"/>
                    </a:cubicBezTo>
                    <a:cubicBezTo>
                      <a:pt x="5116" y="4715"/>
                      <a:pt x="5134" y="4493"/>
                      <a:pt x="4845" y="3954"/>
                    </a:cubicBezTo>
                    <a:cubicBezTo>
                      <a:pt x="4845" y="3954"/>
                      <a:pt x="1832" y="1"/>
                      <a:pt x="105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75"/>
              <p:cNvSpPr/>
              <p:nvPr/>
            </p:nvSpPr>
            <p:spPr>
              <a:xfrm>
                <a:off x="5609575" y="2844625"/>
                <a:ext cx="127625" cy="116350"/>
              </a:xfrm>
              <a:custGeom>
                <a:rect b="b" l="l" r="r" t="t"/>
                <a:pathLst>
                  <a:path extrusionOk="0" h="4654" w="5105">
                    <a:moveTo>
                      <a:pt x="256" y="0"/>
                    </a:moveTo>
                    <a:cubicBezTo>
                      <a:pt x="53" y="0"/>
                      <a:pt x="1" y="153"/>
                      <a:pt x="138" y="462"/>
                    </a:cubicBezTo>
                    <a:cubicBezTo>
                      <a:pt x="513" y="1398"/>
                      <a:pt x="4201" y="4653"/>
                      <a:pt x="4821" y="4653"/>
                    </a:cubicBezTo>
                    <a:cubicBezTo>
                      <a:pt x="4901" y="4653"/>
                      <a:pt x="4930" y="4599"/>
                      <a:pt x="4894" y="4478"/>
                    </a:cubicBezTo>
                    <a:cubicBezTo>
                      <a:pt x="4894" y="4478"/>
                      <a:pt x="5105" y="3844"/>
                      <a:pt x="3097" y="1942"/>
                    </a:cubicBezTo>
                    <a:cubicBezTo>
                      <a:pt x="1742" y="658"/>
                      <a:pt x="676" y="0"/>
                      <a:pt x="25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75"/>
              <p:cNvSpPr/>
              <p:nvPr/>
            </p:nvSpPr>
            <p:spPr>
              <a:xfrm>
                <a:off x="5551150" y="2895300"/>
                <a:ext cx="134675" cy="117050"/>
              </a:xfrm>
              <a:custGeom>
                <a:rect b="b" l="l" r="r" t="t"/>
                <a:pathLst>
                  <a:path extrusionOk="0" h="4682" w="5387">
                    <a:moveTo>
                      <a:pt x="467" y="0"/>
                    </a:moveTo>
                    <a:cubicBezTo>
                      <a:pt x="367" y="0"/>
                      <a:pt x="295" y="39"/>
                      <a:pt x="256" y="126"/>
                    </a:cubicBezTo>
                    <a:cubicBezTo>
                      <a:pt x="1" y="893"/>
                      <a:pt x="3935" y="4682"/>
                      <a:pt x="5026" y="4682"/>
                    </a:cubicBezTo>
                    <a:cubicBezTo>
                      <a:pt x="5289" y="4682"/>
                      <a:pt x="5387" y="4463"/>
                      <a:pt x="5223" y="3930"/>
                    </a:cubicBezTo>
                    <a:cubicBezTo>
                      <a:pt x="5223" y="3930"/>
                      <a:pt x="1467" y="0"/>
                      <a:pt x="46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75"/>
              <p:cNvSpPr/>
              <p:nvPr/>
            </p:nvSpPr>
            <p:spPr>
              <a:xfrm>
                <a:off x="5492625" y="2945350"/>
                <a:ext cx="111650" cy="131875"/>
              </a:xfrm>
              <a:custGeom>
                <a:rect b="b" l="l" r="r" t="t"/>
                <a:pathLst>
                  <a:path extrusionOk="0" h="5275" w="4466">
                    <a:moveTo>
                      <a:pt x="1194" y="0"/>
                    </a:moveTo>
                    <a:cubicBezTo>
                      <a:pt x="1165" y="0"/>
                      <a:pt x="1140" y="8"/>
                      <a:pt x="1118" y="26"/>
                    </a:cubicBezTo>
                    <a:cubicBezTo>
                      <a:pt x="1" y="799"/>
                      <a:pt x="3424" y="5274"/>
                      <a:pt x="4232" y="5274"/>
                    </a:cubicBezTo>
                    <a:cubicBezTo>
                      <a:pt x="4418" y="5274"/>
                      <a:pt x="4466" y="5037"/>
                      <a:pt x="4288" y="4464"/>
                    </a:cubicBezTo>
                    <a:cubicBezTo>
                      <a:pt x="4288" y="4464"/>
                      <a:pt x="1862" y="0"/>
                      <a:pt x="119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75"/>
              <p:cNvSpPr/>
              <p:nvPr/>
            </p:nvSpPr>
            <p:spPr>
              <a:xfrm>
                <a:off x="4618575" y="1785000"/>
                <a:ext cx="1186500" cy="1284000"/>
              </a:xfrm>
              <a:custGeom>
                <a:rect b="b" l="l" r="r" t="t"/>
                <a:pathLst>
                  <a:path extrusionOk="0" h="51360" w="47460">
                    <a:moveTo>
                      <a:pt x="26750" y="0"/>
                    </a:moveTo>
                    <a:cubicBezTo>
                      <a:pt x="26523" y="0"/>
                      <a:pt x="26287" y="17"/>
                      <a:pt x="26041" y="50"/>
                    </a:cubicBezTo>
                    <a:cubicBezTo>
                      <a:pt x="23293" y="472"/>
                      <a:pt x="25407" y="11885"/>
                      <a:pt x="12620" y="33020"/>
                    </a:cubicBezTo>
                    <a:cubicBezTo>
                      <a:pt x="11247" y="35661"/>
                      <a:pt x="9450" y="38092"/>
                      <a:pt x="7548" y="40205"/>
                    </a:cubicBezTo>
                    <a:cubicBezTo>
                      <a:pt x="6637" y="41319"/>
                      <a:pt x="1" y="51360"/>
                      <a:pt x="4469" y="51360"/>
                    </a:cubicBezTo>
                    <a:cubicBezTo>
                      <a:pt x="4663" y="51360"/>
                      <a:pt x="4879" y="51341"/>
                      <a:pt x="5118" y="51301"/>
                    </a:cubicBezTo>
                    <a:cubicBezTo>
                      <a:pt x="29105" y="47180"/>
                      <a:pt x="37982" y="30589"/>
                      <a:pt x="37982" y="30589"/>
                    </a:cubicBezTo>
                    <a:cubicBezTo>
                      <a:pt x="47460" y="18741"/>
                      <a:pt x="43680" y="2977"/>
                      <a:pt x="37707" y="2977"/>
                    </a:cubicBezTo>
                    <a:cubicBezTo>
                      <a:pt x="37554" y="2977"/>
                      <a:pt x="37399" y="2987"/>
                      <a:pt x="37242" y="3008"/>
                    </a:cubicBezTo>
                    <a:cubicBezTo>
                      <a:pt x="35868" y="3220"/>
                      <a:pt x="35023" y="14738"/>
                      <a:pt x="31641" y="23298"/>
                    </a:cubicBezTo>
                    <a:cubicBezTo>
                      <a:pt x="30058" y="27143"/>
                      <a:pt x="27410" y="31007"/>
                      <a:pt x="24899" y="34169"/>
                    </a:cubicBezTo>
                    <a:lnTo>
                      <a:pt x="24899" y="34169"/>
                    </a:lnTo>
                    <a:cubicBezTo>
                      <a:pt x="25686" y="32674"/>
                      <a:pt x="26528" y="30868"/>
                      <a:pt x="27415" y="28687"/>
                    </a:cubicBezTo>
                    <a:cubicBezTo>
                      <a:pt x="31419" y="18933"/>
                      <a:pt x="34525" y="0"/>
                      <a:pt x="2675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75"/>
              <p:cNvSpPr/>
              <p:nvPr/>
            </p:nvSpPr>
            <p:spPr>
              <a:xfrm>
                <a:off x="2480025" y="353341"/>
                <a:ext cx="3088100" cy="2436175"/>
              </a:xfrm>
              <a:custGeom>
                <a:rect b="b" l="l" r="r" t="t"/>
                <a:pathLst>
                  <a:path extrusionOk="0" h="97447" w="123524">
                    <a:moveTo>
                      <a:pt x="28626" y="0"/>
                    </a:moveTo>
                    <a:cubicBezTo>
                      <a:pt x="14613" y="0"/>
                      <a:pt x="1" y="15152"/>
                      <a:pt x="1789" y="37797"/>
                    </a:cubicBezTo>
                    <a:cubicBezTo>
                      <a:pt x="4970" y="78338"/>
                      <a:pt x="46032" y="97447"/>
                      <a:pt x="51876" y="97447"/>
                    </a:cubicBezTo>
                    <a:cubicBezTo>
                      <a:pt x="52049" y="97447"/>
                      <a:pt x="52191" y="97430"/>
                      <a:pt x="52300" y="97397"/>
                    </a:cubicBezTo>
                    <a:cubicBezTo>
                      <a:pt x="56210" y="96129"/>
                      <a:pt x="54836" y="94438"/>
                      <a:pt x="72167" y="80595"/>
                    </a:cubicBezTo>
                    <a:cubicBezTo>
                      <a:pt x="89497" y="66646"/>
                      <a:pt x="123524" y="33887"/>
                      <a:pt x="85376" y="12964"/>
                    </a:cubicBezTo>
                    <a:cubicBezTo>
                      <a:pt x="81404" y="10777"/>
                      <a:pt x="77815" y="9873"/>
                      <a:pt x="74596" y="9873"/>
                    </a:cubicBezTo>
                    <a:cubicBezTo>
                      <a:pt x="59143" y="9873"/>
                      <a:pt x="52195" y="30717"/>
                      <a:pt x="52195" y="30717"/>
                    </a:cubicBezTo>
                    <a:cubicBezTo>
                      <a:pt x="49937" y="9059"/>
                      <a:pt x="39461" y="0"/>
                      <a:pt x="2862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75"/>
              <p:cNvSpPr/>
              <p:nvPr/>
            </p:nvSpPr>
            <p:spPr>
              <a:xfrm>
                <a:off x="4249600" y="689791"/>
                <a:ext cx="411950" cy="168500"/>
              </a:xfrm>
              <a:custGeom>
                <a:rect b="b" l="l" r="r" t="t"/>
                <a:pathLst>
                  <a:path extrusionOk="0" h="6740" w="16478">
                    <a:moveTo>
                      <a:pt x="6458" y="0"/>
                    </a:moveTo>
                    <a:cubicBezTo>
                      <a:pt x="2327" y="0"/>
                      <a:pt x="0" y="3207"/>
                      <a:pt x="2129" y="3207"/>
                    </a:cubicBezTo>
                    <a:cubicBezTo>
                      <a:pt x="2162" y="3207"/>
                      <a:pt x="2195" y="3206"/>
                      <a:pt x="2229" y="3204"/>
                    </a:cubicBezTo>
                    <a:cubicBezTo>
                      <a:pt x="3071" y="3168"/>
                      <a:pt x="4026" y="3055"/>
                      <a:pt x="5100" y="3055"/>
                    </a:cubicBezTo>
                    <a:cubicBezTo>
                      <a:pt x="7128" y="3055"/>
                      <a:pt x="9578" y="3457"/>
                      <a:pt x="12479" y="5529"/>
                    </a:cubicBezTo>
                    <a:cubicBezTo>
                      <a:pt x="13324" y="6076"/>
                      <a:pt x="14753" y="6739"/>
                      <a:pt x="15536" y="6739"/>
                    </a:cubicBezTo>
                    <a:cubicBezTo>
                      <a:pt x="16417" y="6739"/>
                      <a:pt x="16478" y="5898"/>
                      <a:pt x="13959" y="3099"/>
                    </a:cubicBezTo>
                    <a:cubicBezTo>
                      <a:pt x="11740" y="563"/>
                      <a:pt x="7196" y="34"/>
                      <a:pt x="7196" y="34"/>
                    </a:cubicBezTo>
                    <a:cubicBezTo>
                      <a:pt x="6944" y="11"/>
                      <a:pt x="6698" y="0"/>
                      <a:pt x="645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75"/>
              <p:cNvSpPr/>
              <p:nvPr/>
            </p:nvSpPr>
            <p:spPr>
              <a:xfrm>
                <a:off x="3095800" y="441191"/>
                <a:ext cx="445425" cy="237500"/>
              </a:xfrm>
              <a:custGeom>
                <a:rect b="b" l="l" r="r" t="t"/>
                <a:pathLst>
                  <a:path extrusionOk="0" h="9500" w="17817">
                    <a:moveTo>
                      <a:pt x="5020" y="1"/>
                    </a:moveTo>
                    <a:cubicBezTo>
                      <a:pt x="1700" y="1"/>
                      <a:pt x="0" y="1856"/>
                      <a:pt x="2202" y="2264"/>
                    </a:cubicBezTo>
                    <a:cubicBezTo>
                      <a:pt x="5055" y="2898"/>
                      <a:pt x="8965" y="3109"/>
                      <a:pt x="13509" y="7442"/>
                    </a:cubicBezTo>
                    <a:cubicBezTo>
                      <a:pt x="14458" y="8279"/>
                      <a:pt x="16262" y="9500"/>
                      <a:pt x="17083" y="9500"/>
                    </a:cubicBezTo>
                    <a:cubicBezTo>
                      <a:pt x="17817" y="9500"/>
                      <a:pt x="17767" y="8526"/>
                      <a:pt x="15623" y="5434"/>
                    </a:cubicBezTo>
                    <a:cubicBezTo>
                      <a:pt x="13509" y="2264"/>
                      <a:pt x="8331" y="573"/>
                      <a:pt x="8331" y="573"/>
                    </a:cubicBezTo>
                    <a:cubicBezTo>
                      <a:pt x="7125" y="163"/>
                      <a:pt x="6002" y="1"/>
                      <a:pt x="502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75"/>
              <p:cNvSpPr/>
              <p:nvPr/>
            </p:nvSpPr>
            <p:spPr>
              <a:xfrm>
                <a:off x="4690400" y="876841"/>
                <a:ext cx="172375" cy="147900"/>
              </a:xfrm>
              <a:custGeom>
                <a:rect b="b" l="l" r="r" t="t"/>
                <a:pathLst>
                  <a:path extrusionOk="0" h="5916" w="6895">
                    <a:moveTo>
                      <a:pt x="1083" y="0"/>
                    </a:moveTo>
                    <a:cubicBezTo>
                      <a:pt x="387" y="0"/>
                      <a:pt x="1" y="297"/>
                      <a:pt x="659" y="1006"/>
                    </a:cubicBezTo>
                    <a:cubicBezTo>
                      <a:pt x="1719" y="2243"/>
                      <a:pt x="3739" y="5916"/>
                      <a:pt x="5052" y="5916"/>
                    </a:cubicBezTo>
                    <a:cubicBezTo>
                      <a:pt x="5310" y="5916"/>
                      <a:pt x="5541" y="5774"/>
                      <a:pt x="5732" y="5444"/>
                    </a:cubicBezTo>
                    <a:cubicBezTo>
                      <a:pt x="6894" y="3436"/>
                      <a:pt x="3513" y="900"/>
                      <a:pt x="3513" y="900"/>
                    </a:cubicBezTo>
                    <a:cubicBezTo>
                      <a:pt x="2962" y="350"/>
                      <a:pt x="1839" y="0"/>
                      <a:pt x="108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75"/>
              <p:cNvSpPr/>
              <p:nvPr/>
            </p:nvSpPr>
            <p:spPr>
              <a:xfrm>
                <a:off x="2968550" y="1570366"/>
                <a:ext cx="343475" cy="343450"/>
              </a:xfrm>
              <a:custGeom>
                <a:rect b="b" l="l" r="r" t="t"/>
                <a:pathLst>
                  <a:path extrusionOk="0" h="13738" w="13739">
                    <a:moveTo>
                      <a:pt x="6869" y="0"/>
                    </a:moveTo>
                    <a:cubicBezTo>
                      <a:pt x="3171" y="0"/>
                      <a:pt x="1" y="3065"/>
                      <a:pt x="1" y="6869"/>
                    </a:cubicBezTo>
                    <a:cubicBezTo>
                      <a:pt x="1" y="10673"/>
                      <a:pt x="3171" y="13738"/>
                      <a:pt x="6869" y="13738"/>
                    </a:cubicBezTo>
                    <a:cubicBezTo>
                      <a:pt x="10674" y="13738"/>
                      <a:pt x="13738" y="10673"/>
                      <a:pt x="13738" y="6869"/>
                    </a:cubicBezTo>
                    <a:cubicBezTo>
                      <a:pt x="13738" y="3065"/>
                      <a:pt x="10674" y="0"/>
                      <a:pt x="686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75"/>
              <p:cNvSpPr/>
              <p:nvPr/>
            </p:nvSpPr>
            <p:spPr>
              <a:xfrm>
                <a:off x="4183800" y="1596791"/>
                <a:ext cx="343450" cy="343450"/>
              </a:xfrm>
              <a:custGeom>
                <a:rect b="b" l="l" r="r" t="t"/>
                <a:pathLst>
                  <a:path extrusionOk="0" h="13738" w="13738">
                    <a:moveTo>
                      <a:pt x="6869" y="0"/>
                    </a:moveTo>
                    <a:cubicBezTo>
                      <a:pt x="3065" y="0"/>
                      <a:pt x="0" y="3170"/>
                      <a:pt x="0" y="6869"/>
                    </a:cubicBezTo>
                    <a:cubicBezTo>
                      <a:pt x="0" y="10673"/>
                      <a:pt x="3065" y="13738"/>
                      <a:pt x="6869" y="13738"/>
                    </a:cubicBezTo>
                    <a:cubicBezTo>
                      <a:pt x="10673" y="13738"/>
                      <a:pt x="13738" y="10673"/>
                      <a:pt x="13738" y="6869"/>
                    </a:cubicBezTo>
                    <a:cubicBezTo>
                      <a:pt x="13738" y="3170"/>
                      <a:pt x="10673" y="0"/>
                      <a:pt x="686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75"/>
              <p:cNvSpPr/>
              <p:nvPr/>
            </p:nvSpPr>
            <p:spPr>
              <a:xfrm>
                <a:off x="3562700" y="1586741"/>
                <a:ext cx="400075" cy="256775"/>
              </a:xfrm>
              <a:custGeom>
                <a:rect b="b" l="l" r="r" t="t"/>
                <a:pathLst>
                  <a:path extrusionOk="0" h="10271" w="16003">
                    <a:moveTo>
                      <a:pt x="13674" y="1"/>
                    </a:moveTo>
                    <a:cubicBezTo>
                      <a:pt x="12108" y="1"/>
                      <a:pt x="13065" y="7173"/>
                      <a:pt x="8526" y="7173"/>
                    </a:cubicBezTo>
                    <a:cubicBezTo>
                      <a:pt x="8437" y="7173"/>
                      <a:pt x="8346" y="7171"/>
                      <a:pt x="8254" y="7165"/>
                    </a:cubicBezTo>
                    <a:cubicBezTo>
                      <a:pt x="4027" y="6954"/>
                      <a:pt x="3287" y="296"/>
                      <a:pt x="3287" y="296"/>
                    </a:cubicBezTo>
                    <a:cubicBezTo>
                      <a:pt x="3125" y="244"/>
                      <a:pt x="2970" y="219"/>
                      <a:pt x="2824" y="219"/>
                    </a:cubicBezTo>
                    <a:cubicBezTo>
                      <a:pt x="1" y="219"/>
                      <a:pt x="106" y="9426"/>
                      <a:pt x="8042" y="10230"/>
                    </a:cubicBezTo>
                    <a:cubicBezTo>
                      <a:pt x="8307" y="10257"/>
                      <a:pt x="8562" y="10271"/>
                      <a:pt x="8810" y="10271"/>
                    </a:cubicBezTo>
                    <a:cubicBezTo>
                      <a:pt x="15189" y="10271"/>
                      <a:pt x="16002" y="1411"/>
                      <a:pt x="14171" y="191"/>
                    </a:cubicBezTo>
                    <a:cubicBezTo>
                      <a:pt x="13980" y="61"/>
                      <a:pt x="13817" y="1"/>
                      <a:pt x="1367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75"/>
              <p:cNvSpPr/>
              <p:nvPr/>
            </p:nvSpPr>
            <p:spPr>
              <a:xfrm>
                <a:off x="3330475" y="1464691"/>
                <a:ext cx="211375" cy="214000"/>
              </a:xfrm>
              <a:custGeom>
                <a:rect b="b" l="l" r="r" t="t"/>
                <a:pathLst>
                  <a:path extrusionOk="0" h="8560" w="8455">
                    <a:moveTo>
                      <a:pt x="4228" y="0"/>
                    </a:moveTo>
                    <a:cubicBezTo>
                      <a:pt x="1903" y="0"/>
                      <a:pt x="1" y="1903"/>
                      <a:pt x="1" y="4227"/>
                    </a:cubicBezTo>
                    <a:cubicBezTo>
                      <a:pt x="1" y="6552"/>
                      <a:pt x="1903" y="8560"/>
                      <a:pt x="4228" y="8560"/>
                    </a:cubicBezTo>
                    <a:cubicBezTo>
                      <a:pt x="6553" y="8560"/>
                      <a:pt x="8455" y="6552"/>
                      <a:pt x="8455" y="4227"/>
                    </a:cubicBezTo>
                    <a:cubicBezTo>
                      <a:pt x="8455" y="1903"/>
                      <a:pt x="6553" y="0"/>
                      <a:pt x="42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75"/>
              <p:cNvSpPr/>
              <p:nvPr/>
            </p:nvSpPr>
            <p:spPr>
              <a:xfrm>
                <a:off x="3985650" y="1480541"/>
                <a:ext cx="214025" cy="211375"/>
              </a:xfrm>
              <a:custGeom>
                <a:rect b="b" l="l" r="r" t="t"/>
                <a:pathLst>
                  <a:path extrusionOk="0" h="8455" w="8561">
                    <a:moveTo>
                      <a:pt x="4228" y="0"/>
                    </a:moveTo>
                    <a:cubicBezTo>
                      <a:pt x="1903" y="0"/>
                      <a:pt x="1" y="1903"/>
                      <a:pt x="1" y="4227"/>
                    </a:cubicBezTo>
                    <a:cubicBezTo>
                      <a:pt x="1" y="6552"/>
                      <a:pt x="1903" y="8454"/>
                      <a:pt x="4228" y="8454"/>
                    </a:cubicBezTo>
                    <a:cubicBezTo>
                      <a:pt x="6658" y="8454"/>
                      <a:pt x="8560" y="6552"/>
                      <a:pt x="8560" y="4227"/>
                    </a:cubicBezTo>
                    <a:cubicBezTo>
                      <a:pt x="8560" y="1903"/>
                      <a:pt x="6658" y="0"/>
                      <a:pt x="42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22" name="Shape 522"/>
        <p:cNvGrpSpPr/>
        <p:nvPr/>
      </p:nvGrpSpPr>
      <p:grpSpPr>
        <a:xfrm>
          <a:off x="0" y="0"/>
          <a:ext cx="0" cy="0"/>
          <a:chOff x="0" y="0"/>
          <a:chExt cx="0" cy="0"/>
        </a:xfrm>
      </p:grpSpPr>
      <p:sp>
        <p:nvSpPr>
          <p:cNvPr id="523" name="Google Shape;523;p76"/>
          <p:cNvSpPr txBox="1"/>
          <p:nvPr>
            <p:ph type="ctrTitle"/>
          </p:nvPr>
        </p:nvSpPr>
        <p:spPr>
          <a:xfrm>
            <a:off x="198050" y="970075"/>
            <a:ext cx="5081700" cy="1913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Kindness Signals Safety</a:t>
            </a:r>
            <a:endParaRPr/>
          </a:p>
        </p:txBody>
      </p:sp>
      <p:sp>
        <p:nvSpPr>
          <p:cNvPr id="524" name="Google Shape;524;p76"/>
          <p:cNvSpPr txBox="1"/>
          <p:nvPr>
            <p:ph idx="1" type="subTitle"/>
          </p:nvPr>
        </p:nvSpPr>
        <p:spPr>
          <a:xfrm>
            <a:off x="120800" y="101278"/>
            <a:ext cx="5023200" cy="40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grpSp>
        <p:nvGrpSpPr>
          <p:cNvPr id="525" name="Google Shape;525;p76"/>
          <p:cNvGrpSpPr/>
          <p:nvPr/>
        </p:nvGrpSpPr>
        <p:grpSpPr>
          <a:xfrm>
            <a:off x="3923621" y="1"/>
            <a:ext cx="5701018" cy="4957185"/>
            <a:chOff x="3923621" y="1"/>
            <a:chExt cx="5701018" cy="4957185"/>
          </a:xfrm>
        </p:grpSpPr>
        <p:sp>
          <p:nvSpPr>
            <p:cNvPr id="526" name="Google Shape;526;p76"/>
            <p:cNvSpPr/>
            <p:nvPr/>
          </p:nvSpPr>
          <p:spPr>
            <a:xfrm>
              <a:off x="5164600" y="1781725"/>
              <a:ext cx="3409595" cy="317546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7" name="Google Shape;527;p76"/>
            <p:cNvGrpSpPr/>
            <p:nvPr/>
          </p:nvGrpSpPr>
          <p:grpSpPr>
            <a:xfrm>
              <a:off x="5735028" y="2635636"/>
              <a:ext cx="2132061" cy="2174469"/>
              <a:chOff x="3913139" y="2130735"/>
              <a:chExt cx="1157470" cy="1180493"/>
            </a:xfrm>
          </p:grpSpPr>
          <p:sp>
            <p:nvSpPr>
              <p:cNvPr id="528" name="Google Shape;528;p76"/>
              <p:cNvSpPr/>
              <p:nvPr/>
            </p:nvSpPr>
            <p:spPr>
              <a:xfrm>
                <a:off x="4032862" y="2935550"/>
                <a:ext cx="115102" cy="375678"/>
              </a:xfrm>
              <a:custGeom>
                <a:rect b="b" l="l" r="r" t="t"/>
                <a:pathLst>
                  <a:path extrusionOk="0" h="9264" w="2838">
                    <a:moveTo>
                      <a:pt x="695" y="0"/>
                    </a:moveTo>
                    <a:cubicBezTo>
                      <a:pt x="695" y="1"/>
                      <a:pt x="1" y="9117"/>
                      <a:pt x="811" y="9262"/>
                    </a:cubicBezTo>
                    <a:cubicBezTo>
                      <a:pt x="818" y="9263"/>
                      <a:pt x="825" y="9264"/>
                      <a:pt x="832" y="9264"/>
                    </a:cubicBezTo>
                    <a:cubicBezTo>
                      <a:pt x="1642" y="9264"/>
                      <a:pt x="2837" y="1013"/>
                      <a:pt x="2837" y="1013"/>
                    </a:cubicBezTo>
                    <a:lnTo>
                      <a:pt x="69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76"/>
              <p:cNvSpPr/>
              <p:nvPr/>
            </p:nvSpPr>
            <p:spPr>
              <a:xfrm>
                <a:off x="4875668" y="2935550"/>
                <a:ext cx="115062" cy="375678"/>
              </a:xfrm>
              <a:custGeom>
                <a:rect b="b" l="l" r="r" t="t"/>
                <a:pathLst>
                  <a:path extrusionOk="0" h="9264" w="2837">
                    <a:moveTo>
                      <a:pt x="2171" y="0"/>
                    </a:moveTo>
                    <a:lnTo>
                      <a:pt x="1" y="1013"/>
                    </a:lnTo>
                    <a:cubicBezTo>
                      <a:pt x="1" y="1013"/>
                      <a:pt x="1195" y="9264"/>
                      <a:pt x="2006" y="9264"/>
                    </a:cubicBezTo>
                    <a:cubicBezTo>
                      <a:pt x="2013" y="9264"/>
                      <a:pt x="2020" y="9263"/>
                      <a:pt x="2027" y="9262"/>
                    </a:cubicBezTo>
                    <a:cubicBezTo>
                      <a:pt x="2837" y="9117"/>
                      <a:pt x="2171" y="1"/>
                      <a:pt x="217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76"/>
              <p:cNvSpPr/>
              <p:nvPr/>
            </p:nvSpPr>
            <p:spPr>
              <a:xfrm>
                <a:off x="3913139" y="2279646"/>
                <a:ext cx="1157470" cy="848480"/>
              </a:xfrm>
              <a:custGeom>
                <a:rect b="b" l="l" r="r" t="t"/>
                <a:pathLst>
                  <a:path extrusionOk="0" h="20923" w="28539">
                    <a:moveTo>
                      <a:pt x="17348" y="1"/>
                    </a:moveTo>
                    <a:cubicBezTo>
                      <a:pt x="12286" y="1"/>
                      <a:pt x="6339" y="893"/>
                      <a:pt x="6339" y="893"/>
                    </a:cubicBezTo>
                    <a:cubicBezTo>
                      <a:pt x="3271" y="1993"/>
                      <a:pt x="3271" y="9257"/>
                      <a:pt x="3474" y="10936"/>
                    </a:cubicBezTo>
                    <a:cubicBezTo>
                      <a:pt x="3676" y="12615"/>
                      <a:pt x="1" y="17332"/>
                      <a:pt x="2200" y="19445"/>
                    </a:cubicBezTo>
                    <a:cubicBezTo>
                      <a:pt x="3210" y="20428"/>
                      <a:pt x="8616" y="20922"/>
                      <a:pt x="14195" y="20922"/>
                    </a:cubicBezTo>
                    <a:cubicBezTo>
                      <a:pt x="20608" y="20922"/>
                      <a:pt x="27250" y="20269"/>
                      <a:pt x="27699" y="18953"/>
                    </a:cubicBezTo>
                    <a:cubicBezTo>
                      <a:pt x="28538" y="16493"/>
                      <a:pt x="27930" y="13136"/>
                      <a:pt x="25268" y="11717"/>
                    </a:cubicBezTo>
                    <a:cubicBezTo>
                      <a:pt x="23589" y="10820"/>
                      <a:pt x="26859" y="3584"/>
                      <a:pt x="23820" y="1153"/>
                    </a:cubicBezTo>
                    <a:cubicBezTo>
                      <a:pt x="22740" y="281"/>
                      <a:pt x="20182" y="1"/>
                      <a:pt x="17348"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76"/>
              <p:cNvSpPr/>
              <p:nvPr/>
            </p:nvSpPr>
            <p:spPr>
              <a:xfrm>
                <a:off x="4055168" y="2374459"/>
                <a:ext cx="966120" cy="643082"/>
              </a:xfrm>
              <a:custGeom>
                <a:rect b="b" l="l" r="r" t="t"/>
                <a:pathLst>
                  <a:path extrusionOk="0" h="15858" w="23821">
                    <a:moveTo>
                      <a:pt x="10190" y="0"/>
                    </a:moveTo>
                    <a:cubicBezTo>
                      <a:pt x="5312" y="0"/>
                      <a:pt x="2692" y="2433"/>
                      <a:pt x="2692" y="2433"/>
                    </a:cubicBezTo>
                    <a:cubicBezTo>
                      <a:pt x="1101" y="3330"/>
                      <a:pt x="1" y="14329"/>
                      <a:pt x="1766" y="14965"/>
                    </a:cubicBezTo>
                    <a:cubicBezTo>
                      <a:pt x="2814" y="15360"/>
                      <a:pt x="7328" y="15857"/>
                      <a:pt x="11732" y="15857"/>
                    </a:cubicBezTo>
                    <a:cubicBezTo>
                      <a:pt x="14749" y="15857"/>
                      <a:pt x="17714" y="15624"/>
                      <a:pt x="19479" y="14965"/>
                    </a:cubicBezTo>
                    <a:cubicBezTo>
                      <a:pt x="23820" y="13373"/>
                      <a:pt x="19421" y="2549"/>
                      <a:pt x="18640" y="2173"/>
                    </a:cubicBezTo>
                    <a:cubicBezTo>
                      <a:pt x="15338" y="550"/>
                      <a:pt x="12509" y="0"/>
                      <a:pt x="1019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76"/>
              <p:cNvSpPr/>
              <p:nvPr/>
            </p:nvSpPr>
            <p:spPr>
              <a:xfrm>
                <a:off x="3978881" y="2552730"/>
                <a:ext cx="392110" cy="326569"/>
              </a:xfrm>
              <a:custGeom>
                <a:rect b="b" l="l" r="r" t="t"/>
                <a:pathLst>
                  <a:path extrusionOk="0" h="8053" w="9668">
                    <a:moveTo>
                      <a:pt x="7803" y="0"/>
                    </a:moveTo>
                    <a:cubicBezTo>
                      <a:pt x="7544" y="0"/>
                      <a:pt x="7005" y="410"/>
                      <a:pt x="7005" y="410"/>
                    </a:cubicBezTo>
                    <a:cubicBezTo>
                      <a:pt x="5586" y="642"/>
                      <a:pt x="1505" y="1915"/>
                      <a:pt x="1505" y="1915"/>
                    </a:cubicBezTo>
                    <a:cubicBezTo>
                      <a:pt x="1100" y="1742"/>
                      <a:pt x="724" y="1626"/>
                      <a:pt x="290" y="1539"/>
                    </a:cubicBezTo>
                    <a:cubicBezTo>
                      <a:pt x="0" y="1539"/>
                      <a:pt x="927" y="2552"/>
                      <a:pt x="927" y="2552"/>
                    </a:cubicBezTo>
                    <a:lnTo>
                      <a:pt x="1969" y="7154"/>
                    </a:lnTo>
                    <a:cubicBezTo>
                      <a:pt x="1969" y="7154"/>
                      <a:pt x="1795" y="8022"/>
                      <a:pt x="1969" y="8051"/>
                    </a:cubicBezTo>
                    <a:cubicBezTo>
                      <a:pt x="1972" y="8052"/>
                      <a:pt x="1976" y="8052"/>
                      <a:pt x="1980" y="8052"/>
                    </a:cubicBezTo>
                    <a:cubicBezTo>
                      <a:pt x="2167" y="8052"/>
                      <a:pt x="2721" y="7415"/>
                      <a:pt x="2721" y="7415"/>
                    </a:cubicBezTo>
                    <a:cubicBezTo>
                      <a:pt x="4400" y="7183"/>
                      <a:pt x="8336" y="6373"/>
                      <a:pt x="8336" y="6373"/>
                    </a:cubicBezTo>
                    <a:lnTo>
                      <a:pt x="9667" y="6141"/>
                    </a:lnTo>
                    <a:lnTo>
                      <a:pt x="9262" y="5504"/>
                    </a:lnTo>
                    <a:cubicBezTo>
                      <a:pt x="9378" y="4144"/>
                      <a:pt x="7989" y="758"/>
                      <a:pt x="7989" y="758"/>
                    </a:cubicBezTo>
                    <a:cubicBezTo>
                      <a:pt x="7989" y="758"/>
                      <a:pt x="8075" y="179"/>
                      <a:pt x="7902" y="34"/>
                    </a:cubicBezTo>
                    <a:cubicBezTo>
                      <a:pt x="7878" y="10"/>
                      <a:pt x="7844" y="0"/>
                      <a:pt x="7803"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76"/>
              <p:cNvSpPr/>
              <p:nvPr/>
            </p:nvSpPr>
            <p:spPr>
              <a:xfrm>
                <a:off x="4649119" y="2525478"/>
                <a:ext cx="388581" cy="363148"/>
              </a:xfrm>
              <a:custGeom>
                <a:rect b="b" l="l" r="r" t="t"/>
                <a:pathLst>
                  <a:path extrusionOk="0" h="8955" w="9581">
                    <a:moveTo>
                      <a:pt x="2284" y="1"/>
                    </a:moveTo>
                    <a:cubicBezTo>
                      <a:pt x="2104" y="1"/>
                      <a:pt x="2287" y="1227"/>
                      <a:pt x="2287" y="1227"/>
                    </a:cubicBezTo>
                    <a:lnTo>
                      <a:pt x="637" y="5626"/>
                    </a:lnTo>
                    <a:cubicBezTo>
                      <a:pt x="637" y="5626"/>
                      <a:pt x="1" y="6263"/>
                      <a:pt x="145" y="6379"/>
                    </a:cubicBezTo>
                    <a:cubicBezTo>
                      <a:pt x="169" y="6402"/>
                      <a:pt x="222" y="6411"/>
                      <a:pt x="292" y="6411"/>
                    </a:cubicBezTo>
                    <a:cubicBezTo>
                      <a:pt x="574" y="6411"/>
                      <a:pt x="1129" y="6263"/>
                      <a:pt x="1129" y="6263"/>
                    </a:cubicBezTo>
                    <a:cubicBezTo>
                      <a:pt x="2663" y="6987"/>
                      <a:pt x="6397" y="8434"/>
                      <a:pt x="6397" y="8434"/>
                    </a:cubicBezTo>
                    <a:lnTo>
                      <a:pt x="7641" y="8955"/>
                    </a:lnTo>
                    <a:lnTo>
                      <a:pt x="7641" y="8231"/>
                    </a:lnTo>
                    <a:cubicBezTo>
                      <a:pt x="8481" y="7189"/>
                      <a:pt x="9147" y="3571"/>
                      <a:pt x="9147" y="3571"/>
                    </a:cubicBezTo>
                    <a:cubicBezTo>
                      <a:pt x="9147" y="3571"/>
                      <a:pt x="9581" y="3137"/>
                      <a:pt x="9523" y="2906"/>
                    </a:cubicBezTo>
                    <a:cubicBezTo>
                      <a:pt x="9471" y="2750"/>
                      <a:pt x="9127" y="2718"/>
                      <a:pt x="8860" y="2718"/>
                    </a:cubicBezTo>
                    <a:cubicBezTo>
                      <a:pt x="8682" y="2718"/>
                      <a:pt x="8539" y="2732"/>
                      <a:pt x="8539" y="2732"/>
                    </a:cubicBezTo>
                    <a:cubicBezTo>
                      <a:pt x="7207" y="2153"/>
                      <a:pt x="3126" y="967"/>
                      <a:pt x="3126" y="967"/>
                    </a:cubicBezTo>
                    <a:cubicBezTo>
                      <a:pt x="2866" y="619"/>
                      <a:pt x="2605" y="301"/>
                      <a:pt x="2316" y="12"/>
                    </a:cubicBezTo>
                    <a:cubicBezTo>
                      <a:pt x="2304" y="4"/>
                      <a:pt x="2294" y="1"/>
                      <a:pt x="228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76"/>
              <p:cNvSpPr/>
              <p:nvPr/>
            </p:nvSpPr>
            <p:spPr>
              <a:xfrm>
                <a:off x="4098604" y="2686717"/>
                <a:ext cx="186686" cy="42296"/>
              </a:xfrm>
              <a:custGeom>
                <a:rect b="b" l="l" r="r" t="t"/>
                <a:pathLst>
                  <a:path extrusionOk="0" h="1043" w="4603">
                    <a:moveTo>
                      <a:pt x="4602" y="1"/>
                    </a:moveTo>
                    <a:cubicBezTo>
                      <a:pt x="3676" y="1"/>
                      <a:pt x="145" y="898"/>
                      <a:pt x="1" y="927"/>
                    </a:cubicBezTo>
                    <a:lnTo>
                      <a:pt x="30" y="1043"/>
                    </a:lnTo>
                    <a:cubicBezTo>
                      <a:pt x="58" y="1043"/>
                      <a:pt x="3569" y="116"/>
                      <a:pt x="4559" y="116"/>
                    </a:cubicBezTo>
                    <a:cubicBezTo>
                      <a:pt x="4574" y="116"/>
                      <a:pt x="4589" y="116"/>
                      <a:pt x="4602" y="116"/>
                    </a:cubicBezTo>
                    <a:lnTo>
                      <a:pt x="460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76"/>
              <p:cNvSpPr/>
              <p:nvPr/>
            </p:nvSpPr>
            <p:spPr>
              <a:xfrm>
                <a:off x="4746536" y="2692597"/>
                <a:ext cx="189039" cy="30536"/>
              </a:xfrm>
              <a:custGeom>
                <a:rect b="b" l="l" r="r" t="t"/>
                <a:pathLst>
                  <a:path extrusionOk="0" h="753" w="4661">
                    <a:moveTo>
                      <a:pt x="1" y="0"/>
                    </a:moveTo>
                    <a:lnTo>
                      <a:pt x="1" y="87"/>
                    </a:lnTo>
                    <a:cubicBezTo>
                      <a:pt x="59" y="116"/>
                      <a:pt x="3792" y="406"/>
                      <a:pt x="4632" y="753"/>
                    </a:cubicBezTo>
                    <a:lnTo>
                      <a:pt x="4661" y="637"/>
                    </a:lnTo>
                    <a:cubicBezTo>
                      <a:pt x="3792" y="319"/>
                      <a:pt x="175" y="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76"/>
              <p:cNvSpPr/>
              <p:nvPr/>
            </p:nvSpPr>
            <p:spPr>
              <a:xfrm>
                <a:off x="4482432" y="2197202"/>
                <a:ext cx="104233" cy="145948"/>
              </a:xfrm>
              <a:custGeom>
                <a:rect b="b" l="l" r="r" t="t"/>
                <a:pathLst>
                  <a:path extrusionOk="0" h="3599" w="2570">
                    <a:moveTo>
                      <a:pt x="1138" y="0"/>
                    </a:moveTo>
                    <a:cubicBezTo>
                      <a:pt x="1126" y="0"/>
                      <a:pt x="1113" y="1"/>
                      <a:pt x="1101" y="3"/>
                    </a:cubicBezTo>
                    <a:cubicBezTo>
                      <a:pt x="406" y="61"/>
                      <a:pt x="1" y="3592"/>
                      <a:pt x="580" y="3592"/>
                    </a:cubicBezTo>
                    <a:cubicBezTo>
                      <a:pt x="580" y="3592"/>
                      <a:pt x="697" y="3598"/>
                      <a:pt x="874" y="3598"/>
                    </a:cubicBezTo>
                    <a:cubicBezTo>
                      <a:pt x="1429" y="3598"/>
                      <a:pt x="2570" y="3532"/>
                      <a:pt x="2548" y="2984"/>
                    </a:cubicBezTo>
                    <a:cubicBezTo>
                      <a:pt x="2519" y="2273"/>
                      <a:pt x="1821" y="0"/>
                      <a:pt x="1138" y="0"/>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76"/>
              <p:cNvSpPr/>
              <p:nvPr/>
            </p:nvSpPr>
            <p:spPr>
              <a:xfrm>
                <a:off x="4320449" y="2252435"/>
                <a:ext cx="274412" cy="251020"/>
              </a:xfrm>
              <a:custGeom>
                <a:rect b="b" l="l" r="r" t="t"/>
                <a:pathLst>
                  <a:path extrusionOk="0" h="6190" w="6766">
                    <a:moveTo>
                      <a:pt x="3127" y="1"/>
                    </a:moveTo>
                    <a:cubicBezTo>
                      <a:pt x="3127" y="1"/>
                      <a:pt x="2866" y="1969"/>
                      <a:pt x="2519" y="2577"/>
                    </a:cubicBezTo>
                    <a:cubicBezTo>
                      <a:pt x="2374" y="2866"/>
                      <a:pt x="1158" y="2664"/>
                      <a:pt x="580" y="3243"/>
                    </a:cubicBezTo>
                    <a:cubicBezTo>
                      <a:pt x="1" y="3792"/>
                      <a:pt x="2027" y="5442"/>
                      <a:pt x="3242" y="6137"/>
                    </a:cubicBezTo>
                    <a:cubicBezTo>
                      <a:pt x="3306" y="6173"/>
                      <a:pt x="3379" y="6190"/>
                      <a:pt x="3457" y="6190"/>
                    </a:cubicBezTo>
                    <a:cubicBezTo>
                      <a:pt x="4516" y="6190"/>
                      <a:pt x="6765" y="3156"/>
                      <a:pt x="6658" y="3156"/>
                    </a:cubicBezTo>
                    <a:cubicBezTo>
                      <a:pt x="5905" y="3098"/>
                      <a:pt x="4545" y="2808"/>
                      <a:pt x="4574" y="2230"/>
                    </a:cubicBezTo>
                    <a:cubicBezTo>
                      <a:pt x="4603" y="1680"/>
                      <a:pt x="4603" y="1159"/>
                      <a:pt x="4603" y="1159"/>
                    </a:cubicBezTo>
                    <a:cubicBezTo>
                      <a:pt x="4603" y="1159"/>
                      <a:pt x="3242" y="88"/>
                      <a:pt x="312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76"/>
              <p:cNvSpPr/>
              <p:nvPr/>
            </p:nvSpPr>
            <p:spPr>
              <a:xfrm>
                <a:off x="4406145" y="2165367"/>
                <a:ext cx="157160" cy="164643"/>
              </a:xfrm>
              <a:custGeom>
                <a:rect b="b" l="l" r="r" t="t"/>
                <a:pathLst>
                  <a:path extrusionOk="0" h="4060" w="3875">
                    <a:moveTo>
                      <a:pt x="2017" y="0"/>
                    </a:moveTo>
                    <a:cubicBezTo>
                      <a:pt x="1435" y="0"/>
                      <a:pt x="831" y="189"/>
                      <a:pt x="464" y="556"/>
                    </a:cubicBezTo>
                    <a:cubicBezTo>
                      <a:pt x="464" y="556"/>
                      <a:pt x="1" y="3942"/>
                      <a:pt x="1911" y="4058"/>
                    </a:cubicBezTo>
                    <a:cubicBezTo>
                      <a:pt x="1928" y="4059"/>
                      <a:pt x="1945" y="4059"/>
                      <a:pt x="1962" y="4059"/>
                    </a:cubicBezTo>
                    <a:cubicBezTo>
                      <a:pt x="3258" y="4059"/>
                      <a:pt x="3875" y="1903"/>
                      <a:pt x="3560" y="846"/>
                    </a:cubicBezTo>
                    <a:cubicBezTo>
                      <a:pt x="3386" y="276"/>
                      <a:pt x="2719" y="0"/>
                      <a:pt x="2017"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76"/>
              <p:cNvSpPr/>
              <p:nvPr/>
            </p:nvSpPr>
            <p:spPr>
              <a:xfrm>
                <a:off x="4400264" y="2239174"/>
                <a:ext cx="37597" cy="43837"/>
              </a:xfrm>
              <a:custGeom>
                <a:rect b="b" l="l" r="r" t="t"/>
                <a:pathLst>
                  <a:path extrusionOk="0" h="1081" w="927">
                    <a:moveTo>
                      <a:pt x="456" y="0"/>
                    </a:moveTo>
                    <a:cubicBezTo>
                      <a:pt x="418" y="0"/>
                      <a:pt x="372" y="20"/>
                      <a:pt x="319" y="67"/>
                    </a:cubicBezTo>
                    <a:cubicBezTo>
                      <a:pt x="1" y="328"/>
                      <a:pt x="377" y="1080"/>
                      <a:pt x="638" y="1080"/>
                    </a:cubicBezTo>
                    <a:cubicBezTo>
                      <a:pt x="927" y="1080"/>
                      <a:pt x="782" y="646"/>
                      <a:pt x="667" y="386"/>
                    </a:cubicBezTo>
                    <a:cubicBezTo>
                      <a:pt x="667" y="386"/>
                      <a:pt x="628" y="0"/>
                      <a:pt x="456" y="0"/>
                    </a:cubicBezTo>
                    <a:close/>
                  </a:path>
                </a:pathLst>
              </a:custGeom>
              <a:solidFill>
                <a:srgbClr val="ED7A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76"/>
              <p:cNvSpPr/>
              <p:nvPr/>
            </p:nvSpPr>
            <p:spPr>
              <a:xfrm>
                <a:off x="4434332" y="2261843"/>
                <a:ext cx="28187" cy="28225"/>
              </a:xfrm>
              <a:custGeom>
                <a:rect b="b" l="l" r="r" t="t"/>
                <a:pathLst>
                  <a:path extrusionOk="0" h="696" w="695">
                    <a:moveTo>
                      <a:pt x="347" y="0"/>
                    </a:moveTo>
                    <a:cubicBezTo>
                      <a:pt x="145" y="0"/>
                      <a:pt x="0" y="145"/>
                      <a:pt x="0" y="348"/>
                    </a:cubicBezTo>
                    <a:cubicBezTo>
                      <a:pt x="0" y="550"/>
                      <a:pt x="145" y="695"/>
                      <a:pt x="347" y="695"/>
                    </a:cubicBezTo>
                    <a:cubicBezTo>
                      <a:pt x="521" y="695"/>
                      <a:pt x="695" y="550"/>
                      <a:pt x="695" y="348"/>
                    </a:cubicBezTo>
                    <a:cubicBezTo>
                      <a:pt x="695" y="145"/>
                      <a:pt x="521" y="0"/>
                      <a:pt x="34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76"/>
              <p:cNvSpPr/>
              <p:nvPr/>
            </p:nvSpPr>
            <p:spPr>
              <a:xfrm>
                <a:off x="4514147" y="2259491"/>
                <a:ext cx="27011" cy="28225"/>
              </a:xfrm>
              <a:custGeom>
                <a:rect b="b" l="l" r="r" t="t"/>
                <a:pathLst>
                  <a:path extrusionOk="0" h="696" w="666">
                    <a:moveTo>
                      <a:pt x="348" y="1"/>
                    </a:moveTo>
                    <a:cubicBezTo>
                      <a:pt x="145" y="1"/>
                      <a:pt x="0" y="145"/>
                      <a:pt x="0" y="348"/>
                    </a:cubicBezTo>
                    <a:cubicBezTo>
                      <a:pt x="0" y="522"/>
                      <a:pt x="145" y="695"/>
                      <a:pt x="348" y="695"/>
                    </a:cubicBezTo>
                    <a:cubicBezTo>
                      <a:pt x="521" y="695"/>
                      <a:pt x="666" y="522"/>
                      <a:pt x="666" y="348"/>
                    </a:cubicBezTo>
                    <a:cubicBezTo>
                      <a:pt x="666" y="145"/>
                      <a:pt x="521" y="1"/>
                      <a:pt x="34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76"/>
              <p:cNvSpPr/>
              <p:nvPr/>
            </p:nvSpPr>
            <p:spPr>
              <a:xfrm>
                <a:off x="4174891" y="2366308"/>
                <a:ext cx="577579" cy="526939"/>
              </a:xfrm>
              <a:custGeom>
                <a:rect b="b" l="l" r="r" t="t"/>
                <a:pathLst>
                  <a:path extrusionOk="0" h="12994" w="14241">
                    <a:moveTo>
                      <a:pt x="5297" y="0"/>
                    </a:moveTo>
                    <a:cubicBezTo>
                      <a:pt x="4342" y="29"/>
                      <a:pt x="3416" y="290"/>
                      <a:pt x="2606" y="753"/>
                    </a:cubicBezTo>
                    <a:cubicBezTo>
                      <a:pt x="1477" y="1447"/>
                      <a:pt x="1" y="12590"/>
                      <a:pt x="1622" y="12938"/>
                    </a:cubicBezTo>
                    <a:cubicBezTo>
                      <a:pt x="1790" y="12976"/>
                      <a:pt x="1955" y="12993"/>
                      <a:pt x="2119" y="12993"/>
                    </a:cubicBezTo>
                    <a:cubicBezTo>
                      <a:pt x="3566" y="12993"/>
                      <a:pt x="4939" y="11652"/>
                      <a:pt x="7642" y="11548"/>
                    </a:cubicBezTo>
                    <a:cubicBezTo>
                      <a:pt x="10652" y="11433"/>
                      <a:pt x="11752" y="11375"/>
                      <a:pt x="12996" y="10796"/>
                    </a:cubicBezTo>
                    <a:cubicBezTo>
                      <a:pt x="14241" y="10217"/>
                      <a:pt x="13459" y="3821"/>
                      <a:pt x="12822" y="2084"/>
                    </a:cubicBezTo>
                    <a:cubicBezTo>
                      <a:pt x="12215" y="319"/>
                      <a:pt x="10015" y="319"/>
                      <a:pt x="9291" y="116"/>
                    </a:cubicBezTo>
                    <a:cubicBezTo>
                      <a:pt x="9291" y="116"/>
                      <a:pt x="9176" y="1968"/>
                      <a:pt x="7526" y="2084"/>
                    </a:cubicBezTo>
                    <a:cubicBezTo>
                      <a:pt x="7491" y="2086"/>
                      <a:pt x="7456" y="2087"/>
                      <a:pt x="7422" y="2087"/>
                    </a:cubicBezTo>
                    <a:cubicBezTo>
                      <a:pt x="5715" y="2087"/>
                      <a:pt x="5297" y="0"/>
                      <a:pt x="529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76"/>
              <p:cNvSpPr/>
              <p:nvPr/>
            </p:nvSpPr>
            <p:spPr>
              <a:xfrm>
                <a:off x="4161994" y="2382083"/>
                <a:ext cx="160324" cy="284070"/>
              </a:xfrm>
              <a:custGeom>
                <a:rect b="b" l="l" r="r" t="t"/>
                <a:pathLst>
                  <a:path extrusionOk="0" h="7005" w="3953">
                    <a:moveTo>
                      <a:pt x="3622" y="1"/>
                    </a:moveTo>
                    <a:cubicBezTo>
                      <a:pt x="3586" y="1"/>
                      <a:pt x="3546" y="15"/>
                      <a:pt x="3503" y="46"/>
                    </a:cubicBezTo>
                    <a:cubicBezTo>
                      <a:pt x="3155" y="306"/>
                      <a:pt x="1129" y="306"/>
                      <a:pt x="0" y="5979"/>
                    </a:cubicBezTo>
                    <a:cubicBezTo>
                      <a:pt x="0" y="5979"/>
                      <a:pt x="1180" y="7004"/>
                      <a:pt x="2115" y="7004"/>
                    </a:cubicBezTo>
                    <a:cubicBezTo>
                      <a:pt x="2173" y="7004"/>
                      <a:pt x="2231" y="7000"/>
                      <a:pt x="2287" y="6992"/>
                    </a:cubicBezTo>
                    <a:cubicBezTo>
                      <a:pt x="3242" y="6818"/>
                      <a:pt x="3734" y="3403"/>
                      <a:pt x="3850" y="2043"/>
                    </a:cubicBezTo>
                    <a:cubicBezTo>
                      <a:pt x="3952" y="841"/>
                      <a:pt x="3896" y="1"/>
                      <a:pt x="362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76"/>
              <p:cNvSpPr/>
              <p:nvPr/>
            </p:nvSpPr>
            <p:spPr>
              <a:xfrm>
                <a:off x="4585202" y="2386544"/>
                <a:ext cx="146129" cy="219632"/>
              </a:xfrm>
              <a:custGeom>
                <a:rect b="b" l="l" r="r" t="t"/>
                <a:pathLst>
                  <a:path extrusionOk="0" h="5416" w="3603">
                    <a:moveTo>
                      <a:pt x="85" y="0"/>
                    </a:moveTo>
                    <a:cubicBezTo>
                      <a:pt x="27" y="0"/>
                      <a:pt x="1" y="9"/>
                      <a:pt x="14" y="22"/>
                    </a:cubicBezTo>
                    <a:cubicBezTo>
                      <a:pt x="303" y="225"/>
                      <a:pt x="274" y="514"/>
                      <a:pt x="361" y="1585"/>
                    </a:cubicBezTo>
                    <a:cubicBezTo>
                      <a:pt x="477" y="2627"/>
                      <a:pt x="882" y="5290"/>
                      <a:pt x="1692" y="5406"/>
                    </a:cubicBezTo>
                    <a:cubicBezTo>
                      <a:pt x="1740" y="5413"/>
                      <a:pt x="1788" y="5416"/>
                      <a:pt x="1838" y="5416"/>
                    </a:cubicBezTo>
                    <a:cubicBezTo>
                      <a:pt x="2607" y="5416"/>
                      <a:pt x="3603" y="4624"/>
                      <a:pt x="3603" y="4624"/>
                    </a:cubicBezTo>
                    <a:cubicBezTo>
                      <a:pt x="2986" y="588"/>
                      <a:pt x="542" y="0"/>
                      <a:pt x="8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76"/>
              <p:cNvSpPr/>
              <p:nvPr/>
            </p:nvSpPr>
            <p:spPr>
              <a:xfrm>
                <a:off x="4239457" y="2514975"/>
                <a:ext cx="511227" cy="179120"/>
              </a:xfrm>
              <a:custGeom>
                <a:rect b="b" l="l" r="r" t="t"/>
                <a:pathLst>
                  <a:path extrusionOk="0" h="4417" w="12605">
                    <a:moveTo>
                      <a:pt x="12587" y="2659"/>
                    </a:moveTo>
                    <a:lnTo>
                      <a:pt x="12587" y="2659"/>
                    </a:lnTo>
                    <a:cubicBezTo>
                      <a:pt x="12596" y="2670"/>
                      <a:pt x="12602" y="2675"/>
                      <a:pt x="12603" y="2675"/>
                    </a:cubicBezTo>
                    <a:cubicBezTo>
                      <a:pt x="12604" y="2675"/>
                      <a:pt x="12600" y="2669"/>
                      <a:pt x="12587" y="2659"/>
                    </a:cubicBezTo>
                    <a:close/>
                    <a:moveTo>
                      <a:pt x="5947" y="1"/>
                    </a:moveTo>
                    <a:cubicBezTo>
                      <a:pt x="4269" y="1"/>
                      <a:pt x="2359" y="385"/>
                      <a:pt x="435" y="1660"/>
                    </a:cubicBezTo>
                    <a:cubicBezTo>
                      <a:pt x="435" y="1660"/>
                      <a:pt x="1" y="3830"/>
                      <a:pt x="1679" y="4351"/>
                    </a:cubicBezTo>
                    <a:cubicBezTo>
                      <a:pt x="1832" y="4396"/>
                      <a:pt x="2023" y="4417"/>
                      <a:pt x="2246" y="4417"/>
                    </a:cubicBezTo>
                    <a:cubicBezTo>
                      <a:pt x="4445" y="4417"/>
                      <a:pt x="9715" y="2440"/>
                      <a:pt x="11343" y="2440"/>
                    </a:cubicBezTo>
                    <a:cubicBezTo>
                      <a:pt x="11364" y="2440"/>
                      <a:pt x="11384" y="2441"/>
                      <a:pt x="11404" y="2441"/>
                    </a:cubicBezTo>
                    <a:cubicBezTo>
                      <a:pt x="12243" y="2455"/>
                      <a:pt x="12523" y="2609"/>
                      <a:pt x="12587" y="2659"/>
                    </a:cubicBezTo>
                    <a:lnTo>
                      <a:pt x="12587" y="2659"/>
                    </a:lnTo>
                    <a:cubicBezTo>
                      <a:pt x="12555" y="2619"/>
                      <a:pt x="12484" y="2492"/>
                      <a:pt x="12475" y="2210"/>
                    </a:cubicBezTo>
                    <a:cubicBezTo>
                      <a:pt x="12446" y="1457"/>
                      <a:pt x="12446" y="994"/>
                      <a:pt x="11115" y="878"/>
                    </a:cubicBezTo>
                    <a:cubicBezTo>
                      <a:pt x="10326" y="810"/>
                      <a:pt x="8381" y="1"/>
                      <a:pt x="5947"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76"/>
              <p:cNvSpPr/>
              <p:nvPr/>
            </p:nvSpPr>
            <p:spPr>
              <a:xfrm>
                <a:off x="4484784" y="2259491"/>
                <a:ext cx="21171" cy="30577"/>
              </a:xfrm>
              <a:custGeom>
                <a:rect b="b" l="l" r="r" t="t"/>
                <a:pathLst>
                  <a:path extrusionOk="0" h="754" w="522">
                    <a:moveTo>
                      <a:pt x="319" y="1"/>
                    </a:moveTo>
                    <a:cubicBezTo>
                      <a:pt x="348" y="203"/>
                      <a:pt x="377" y="435"/>
                      <a:pt x="348" y="637"/>
                    </a:cubicBezTo>
                    <a:cubicBezTo>
                      <a:pt x="232" y="608"/>
                      <a:pt x="145" y="551"/>
                      <a:pt x="59" y="522"/>
                    </a:cubicBezTo>
                    <a:lnTo>
                      <a:pt x="1" y="608"/>
                    </a:lnTo>
                    <a:cubicBezTo>
                      <a:pt x="116" y="666"/>
                      <a:pt x="232" y="724"/>
                      <a:pt x="348" y="753"/>
                    </a:cubicBezTo>
                    <a:cubicBezTo>
                      <a:pt x="377" y="724"/>
                      <a:pt x="406" y="724"/>
                      <a:pt x="406" y="724"/>
                    </a:cubicBezTo>
                    <a:cubicBezTo>
                      <a:pt x="522" y="608"/>
                      <a:pt x="464" y="174"/>
                      <a:pt x="40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76"/>
              <p:cNvSpPr/>
              <p:nvPr/>
            </p:nvSpPr>
            <p:spPr>
              <a:xfrm>
                <a:off x="4451933" y="2248947"/>
                <a:ext cx="29364" cy="8232"/>
              </a:xfrm>
              <a:custGeom>
                <a:rect b="b" l="l" r="r" t="t"/>
                <a:pathLst>
                  <a:path extrusionOk="0" h="203" w="724">
                    <a:moveTo>
                      <a:pt x="58" y="0"/>
                    </a:moveTo>
                    <a:lnTo>
                      <a:pt x="0" y="87"/>
                    </a:lnTo>
                    <a:cubicBezTo>
                      <a:pt x="116" y="145"/>
                      <a:pt x="232" y="203"/>
                      <a:pt x="377" y="203"/>
                    </a:cubicBezTo>
                    <a:cubicBezTo>
                      <a:pt x="492" y="203"/>
                      <a:pt x="608" y="145"/>
                      <a:pt x="724" y="58"/>
                    </a:cubicBezTo>
                    <a:lnTo>
                      <a:pt x="637" y="0"/>
                    </a:lnTo>
                    <a:cubicBezTo>
                      <a:pt x="550" y="58"/>
                      <a:pt x="449" y="87"/>
                      <a:pt x="348" y="87"/>
                    </a:cubicBezTo>
                    <a:cubicBezTo>
                      <a:pt x="246" y="87"/>
                      <a:pt x="145" y="58"/>
                      <a:pt x="5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76"/>
              <p:cNvSpPr/>
              <p:nvPr/>
            </p:nvSpPr>
            <p:spPr>
              <a:xfrm>
                <a:off x="4509442" y="2251259"/>
                <a:ext cx="29404" cy="8273"/>
              </a:xfrm>
              <a:custGeom>
                <a:rect b="b" l="l" r="r" t="t"/>
                <a:pathLst>
                  <a:path extrusionOk="0" h="204" w="725">
                    <a:moveTo>
                      <a:pt x="58" y="1"/>
                    </a:moveTo>
                    <a:lnTo>
                      <a:pt x="0" y="88"/>
                    </a:lnTo>
                    <a:cubicBezTo>
                      <a:pt x="116" y="146"/>
                      <a:pt x="232" y="204"/>
                      <a:pt x="377" y="204"/>
                    </a:cubicBezTo>
                    <a:cubicBezTo>
                      <a:pt x="493" y="204"/>
                      <a:pt x="608" y="146"/>
                      <a:pt x="724" y="59"/>
                    </a:cubicBezTo>
                    <a:lnTo>
                      <a:pt x="637" y="1"/>
                    </a:lnTo>
                    <a:cubicBezTo>
                      <a:pt x="550" y="59"/>
                      <a:pt x="449" y="88"/>
                      <a:pt x="348" y="88"/>
                    </a:cubicBezTo>
                    <a:cubicBezTo>
                      <a:pt x="246" y="88"/>
                      <a:pt x="145" y="59"/>
                      <a:pt x="5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76"/>
              <p:cNvSpPr/>
              <p:nvPr/>
            </p:nvSpPr>
            <p:spPr>
              <a:xfrm>
                <a:off x="4461302" y="2296516"/>
                <a:ext cx="39949" cy="12328"/>
              </a:xfrm>
              <a:custGeom>
                <a:rect b="b" l="l" r="r" t="t"/>
                <a:pathLst>
                  <a:path extrusionOk="0" h="304" w="985">
                    <a:moveTo>
                      <a:pt x="346" y="1"/>
                    </a:moveTo>
                    <a:cubicBezTo>
                      <a:pt x="232" y="1"/>
                      <a:pt x="117" y="23"/>
                      <a:pt x="1" y="72"/>
                    </a:cubicBezTo>
                    <a:lnTo>
                      <a:pt x="30" y="158"/>
                    </a:lnTo>
                    <a:cubicBezTo>
                      <a:pt x="129" y="119"/>
                      <a:pt x="235" y="99"/>
                      <a:pt x="341" y="99"/>
                    </a:cubicBezTo>
                    <a:cubicBezTo>
                      <a:pt x="544" y="99"/>
                      <a:pt x="746" y="170"/>
                      <a:pt x="898" y="303"/>
                    </a:cubicBezTo>
                    <a:lnTo>
                      <a:pt x="985" y="245"/>
                    </a:lnTo>
                    <a:cubicBezTo>
                      <a:pt x="792" y="91"/>
                      <a:pt x="573" y="1"/>
                      <a:pt x="34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76"/>
              <p:cNvSpPr/>
              <p:nvPr/>
            </p:nvSpPr>
            <p:spPr>
              <a:xfrm>
                <a:off x="4461302" y="2320523"/>
                <a:ext cx="56415" cy="10625"/>
              </a:xfrm>
              <a:custGeom>
                <a:rect b="b" l="l" r="r" t="t"/>
                <a:pathLst>
                  <a:path extrusionOk="0" h="262" w="1391">
                    <a:moveTo>
                      <a:pt x="1332" y="1"/>
                    </a:moveTo>
                    <a:cubicBezTo>
                      <a:pt x="1113" y="95"/>
                      <a:pt x="877" y="146"/>
                      <a:pt x="642" y="146"/>
                    </a:cubicBezTo>
                    <a:cubicBezTo>
                      <a:pt x="443" y="146"/>
                      <a:pt x="245" y="109"/>
                      <a:pt x="59" y="30"/>
                    </a:cubicBezTo>
                    <a:lnTo>
                      <a:pt x="1" y="145"/>
                    </a:lnTo>
                    <a:cubicBezTo>
                      <a:pt x="232" y="203"/>
                      <a:pt x="464" y="261"/>
                      <a:pt x="695" y="261"/>
                    </a:cubicBezTo>
                    <a:cubicBezTo>
                      <a:pt x="927" y="261"/>
                      <a:pt x="1187" y="203"/>
                      <a:pt x="1390" y="87"/>
                    </a:cubicBezTo>
                    <a:lnTo>
                      <a:pt x="1332"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76"/>
              <p:cNvSpPr/>
              <p:nvPr/>
            </p:nvSpPr>
            <p:spPr>
              <a:xfrm>
                <a:off x="4098604" y="2431963"/>
                <a:ext cx="343968" cy="308605"/>
              </a:xfrm>
              <a:custGeom>
                <a:rect b="b" l="l" r="r" t="t"/>
                <a:pathLst>
                  <a:path extrusionOk="0" h="7610" w="8481">
                    <a:moveTo>
                      <a:pt x="4041" y="1"/>
                    </a:moveTo>
                    <a:cubicBezTo>
                      <a:pt x="3884" y="1"/>
                      <a:pt x="3732" y="37"/>
                      <a:pt x="3589" y="118"/>
                    </a:cubicBezTo>
                    <a:cubicBezTo>
                      <a:pt x="2316" y="870"/>
                      <a:pt x="1" y="5906"/>
                      <a:pt x="2345" y="7209"/>
                    </a:cubicBezTo>
                    <a:cubicBezTo>
                      <a:pt x="2860" y="7495"/>
                      <a:pt x="3423" y="7609"/>
                      <a:pt x="3991" y="7609"/>
                    </a:cubicBezTo>
                    <a:cubicBezTo>
                      <a:pt x="6003" y="7609"/>
                      <a:pt x="8069" y="6171"/>
                      <a:pt x="8249" y="5877"/>
                    </a:cubicBezTo>
                    <a:cubicBezTo>
                      <a:pt x="8481" y="5530"/>
                      <a:pt x="6860" y="2260"/>
                      <a:pt x="6860" y="2260"/>
                    </a:cubicBezTo>
                    <a:cubicBezTo>
                      <a:pt x="6860" y="2260"/>
                      <a:pt x="5286" y="1"/>
                      <a:pt x="404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76"/>
              <p:cNvSpPr/>
              <p:nvPr/>
            </p:nvSpPr>
            <p:spPr>
              <a:xfrm>
                <a:off x="4271173" y="2521220"/>
                <a:ext cx="105652" cy="22344"/>
              </a:xfrm>
              <a:custGeom>
                <a:rect b="b" l="l" r="r" t="t"/>
                <a:pathLst>
                  <a:path extrusionOk="0" h="551" w="2605">
                    <a:moveTo>
                      <a:pt x="2605" y="1"/>
                    </a:moveTo>
                    <a:cubicBezTo>
                      <a:pt x="1708" y="88"/>
                      <a:pt x="839" y="232"/>
                      <a:pt x="0" y="464"/>
                    </a:cubicBezTo>
                    <a:lnTo>
                      <a:pt x="29" y="551"/>
                    </a:lnTo>
                    <a:cubicBezTo>
                      <a:pt x="868" y="319"/>
                      <a:pt x="1737" y="174"/>
                      <a:pt x="2605" y="117"/>
                    </a:cubicBezTo>
                    <a:lnTo>
                      <a:pt x="2605"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76"/>
              <p:cNvSpPr/>
              <p:nvPr/>
            </p:nvSpPr>
            <p:spPr>
              <a:xfrm>
                <a:off x="4334562" y="2130735"/>
                <a:ext cx="241844" cy="212171"/>
              </a:xfrm>
              <a:custGeom>
                <a:rect b="b" l="l" r="r" t="t"/>
                <a:pathLst>
                  <a:path extrusionOk="0" h="5232" w="5963">
                    <a:moveTo>
                      <a:pt x="3445" y="0"/>
                    </a:moveTo>
                    <a:cubicBezTo>
                      <a:pt x="1660" y="0"/>
                      <a:pt x="534" y="1028"/>
                      <a:pt x="0" y="4767"/>
                    </a:cubicBezTo>
                    <a:cubicBezTo>
                      <a:pt x="0" y="4767"/>
                      <a:pt x="1616" y="5232"/>
                      <a:pt x="2398" y="5232"/>
                    </a:cubicBezTo>
                    <a:cubicBezTo>
                      <a:pt x="2667" y="5232"/>
                      <a:pt x="2837" y="5176"/>
                      <a:pt x="2807" y="5028"/>
                    </a:cubicBezTo>
                    <a:cubicBezTo>
                      <a:pt x="2489" y="3726"/>
                      <a:pt x="2576" y="2105"/>
                      <a:pt x="2807" y="2047"/>
                    </a:cubicBezTo>
                    <a:cubicBezTo>
                      <a:pt x="2816" y="2043"/>
                      <a:pt x="2826" y="2042"/>
                      <a:pt x="2838" y="2042"/>
                    </a:cubicBezTo>
                    <a:cubicBezTo>
                      <a:pt x="3059" y="2042"/>
                      <a:pt x="3863" y="2632"/>
                      <a:pt x="4588" y="2632"/>
                    </a:cubicBezTo>
                    <a:cubicBezTo>
                      <a:pt x="4765" y="2632"/>
                      <a:pt x="4937" y="2597"/>
                      <a:pt x="5094" y="2510"/>
                    </a:cubicBezTo>
                    <a:cubicBezTo>
                      <a:pt x="5962" y="2047"/>
                      <a:pt x="5933" y="223"/>
                      <a:pt x="3907" y="21"/>
                    </a:cubicBezTo>
                    <a:cubicBezTo>
                      <a:pt x="3749" y="7"/>
                      <a:pt x="3595" y="0"/>
                      <a:pt x="344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76"/>
              <p:cNvSpPr/>
              <p:nvPr/>
            </p:nvSpPr>
            <p:spPr>
              <a:xfrm>
                <a:off x="4484784" y="2140955"/>
                <a:ext cx="284308" cy="463353"/>
              </a:xfrm>
              <a:custGeom>
                <a:rect b="b" l="l" r="r" t="t"/>
                <a:pathLst>
                  <a:path extrusionOk="0" h="11426" w="7010">
                    <a:moveTo>
                      <a:pt x="811" y="0"/>
                    </a:moveTo>
                    <a:lnTo>
                      <a:pt x="811" y="0"/>
                    </a:lnTo>
                    <a:cubicBezTo>
                      <a:pt x="551" y="174"/>
                      <a:pt x="1245" y="869"/>
                      <a:pt x="1245" y="869"/>
                    </a:cubicBezTo>
                    <a:cubicBezTo>
                      <a:pt x="1245" y="869"/>
                      <a:pt x="642" y="349"/>
                      <a:pt x="441" y="349"/>
                    </a:cubicBezTo>
                    <a:cubicBezTo>
                      <a:pt x="405" y="349"/>
                      <a:pt x="381" y="366"/>
                      <a:pt x="377" y="406"/>
                    </a:cubicBezTo>
                    <a:cubicBezTo>
                      <a:pt x="348" y="666"/>
                      <a:pt x="898" y="1216"/>
                      <a:pt x="898" y="1216"/>
                    </a:cubicBezTo>
                    <a:cubicBezTo>
                      <a:pt x="898" y="1216"/>
                      <a:pt x="489" y="904"/>
                      <a:pt x="262" y="904"/>
                    </a:cubicBezTo>
                    <a:cubicBezTo>
                      <a:pt x="212" y="904"/>
                      <a:pt x="171" y="919"/>
                      <a:pt x="145" y="956"/>
                    </a:cubicBezTo>
                    <a:cubicBezTo>
                      <a:pt x="1" y="1129"/>
                      <a:pt x="1303" y="2171"/>
                      <a:pt x="1708" y="2981"/>
                    </a:cubicBezTo>
                    <a:cubicBezTo>
                      <a:pt x="2085" y="3821"/>
                      <a:pt x="1940" y="8481"/>
                      <a:pt x="2374" y="10101"/>
                    </a:cubicBezTo>
                    <a:cubicBezTo>
                      <a:pt x="2588" y="10943"/>
                      <a:pt x="3793" y="11426"/>
                      <a:pt x="4884" y="11426"/>
                    </a:cubicBezTo>
                    <a:cubicBezTo>
                      <a:pt x="6007" y="11426"/>
                      <a:pt x="7009" y="10914"/>
                      <a:pt x="6686" y="9754"/>
                    </a:cubicBezTo>
                    <a:cubicBezTo>
                      <a:pt x="6686" y="9754"/>
                      <a:pt x="3879" y="3126"/>
                      <a:pt x="2750" y="1563"/>
                    </a:cubicBezTo>
                    <a:cubicBezTo>
                      <a:pt x="1622" y="0"/>
                      <a:pt x="811" y="0"/>
                      <a:pt x="81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76"/>
              <p:cNvSpPr/>
              <p:nvPr/>
            </p:nvSpPr>
            <p:spPr>
              <a:xfrm>
                <a:off x="4318096" y="2466068"/>
                <a:ext cx="10626" cy="62248"/>
              </a:xfrm>
              <a:custGeom>
                <a:rect b="b" l="l" r="r" t="t"/>
                <a:pathLst>
                  <a:path extrusionOk="0" h="1535" w="262">
                    <a:moveTo>
                      <a:pt x="146" y="0"/>
                    </a:moveTo>
                    <a:cubicBezTo>
                      <a:pt x="146" y="29"/>
                      <a:pt x="59" y="1216"/>
                      <a:pt x="1" y="1505"/>
                    </a:cubicBezTo>
                    <a:lnTo>
                      <a:pt x="117" y="1534"/>
                    </a:lnTo>
                    <a:cubicBezTo>
                      <a:pt x="146" y="1245"/>
                      <a:pt x="261" y="58"/>
                      <a:pt x="26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76"/>
              <p:cNvSpPr/>
              <p:nvPr/>
            </p:nvSpPr>
            <p:spPr>
              <a:xfrm>
                <a:off x="4563423" y="2360427"/>
                <a:ext cx="34109" cy="234799"/>
              </a:xfrm>
              <a:custGeom>
                <a:rect b="b" l="l" r="r" t="t"/>
                <a:pathLst>
                  <a:path extrusionOk="0" h="5790" w="841">
                    <a:moveTo>
                      <a:pt x="1" y="1"/>
                    </a:moveTo>
                    <a:cubicBezTo>
                      <a:pt x="1" y="203"/>
                      <a:pt x="1" y="4863"/>
                      <a:pt x="724" y="5789"/>
                    </a:cubicBezTo>
                    <a:lnTo>
                      <a:pt x="840" y="5702"/>
                    </a:lnTo>
                    <a:cubicBezTo>
                      <a:pt x="117" y="4805"/>
                      <a:pt x="117" y="59"/>
                      <a:pt x="11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76"/>
              <p:cNvSpPr/>
              <p:nvPr/>
            </p:nvSpPr>
            <p:spPr>
              <a:xfrm>
                <a:off x="4375646" y="2583510"/>
                <a:ext cx="383633" cy="420692"/>
              </a:xfrm>
              <a:custGeom>
                <a:rect b="b" l="l" r="r" t="t"/>
                <a:pathLst>
                  <a:path extrusionOk="0" h="10374" w="9459">
                    <a:moveTo>
                      <a:pt x="5177" y="1"/>
                    </a:moveTo>
                    <a:cubicBezTo>
                      <a:pt x="4432" y="1"/>
                      <a:pt x="3478" y="531"/>
                      <a:pt x="2200" y="1909"/>
                    </a:cubicBezTo>
                    <a:cubicBezTo>
                      <a:pt x="0" y="4311"/>
                      <a:pt x="6136" y="9666"/>
                      <a:pt x="6136" y="9666"/>
                    </a:cubicBezTo>
                    <a:cubicBezTo>
                      <a:pt x="6443" y="10180"/>
                      <a:pt x="6956" y="10373"/>
                      <a:pt x="7471" y="10373"/>
                    </a:cubicBezTo>
                    <a:cubicBezTo>
                      <a:pt x="8462" y="10373"/>
                      <a:pt x="9458" y="9659"/>
                      <a:pt x="9001" y="9145"/>
                    </a:cubicBezTo>
                    <a:cubicBezTo>
                      <a:pt x="8278" y="8363"/>
                      <a:pt x="7438" y="1793"/>
                      <a:pt x="6541" y="751"/>
                    </a:cubicBezTo>
                    <a:cubicBezTo>
                      <a:pt x="6171" y="294"/>
                      <a:pt x="5732" y="1"/>
                      <a:pt x="517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76"/>
              <p:cNvSpPr/>
              <p:nvPr/>
            </p:nvSpPr>
            <p:spPr>
              <a:xfrm>
                <a:off x="4483608" y="2560070"/>
                <a:ext cx="328475" cy="453945"/>
              </a:xfrm>
              <a:custGeom>
                <a:rect b="b" l="l" r="r" t="t"/>
                <a:pathLst>
                  <a:path extrusionOk="0" h="11194" w="8099">
                    <a:moveTo>
                      <a:pt x="5000" y="1"/>
                    </a:moveTo>
                    <a:cubicBezTo>
                      <a:pt x="4402" y="1"/>
                      <a:pt x="3657" y="236"/>
                      <a:pt x="2721" y="837"/>
                    </a:cubicBezTo>
                    <a:cubicBezTo>
                      <a:pt x="1" y="2574"/>
                      <a:pt x="4834" y="10446"/>
                      <a:pt x="4834" y="10446"/>
                    </a:cubicBezTo>
                    <a:cubicBezTo>
                      <a:pt x="4852" y="10987"/>
                      <a:pt x="5179" y="11194"/>
                      <a:pt x="5611" y="11194"/>
                    </a:cubicBezTo>
                    <a:cubicBezTo>
                      <a:pt x="6588" y="11194"/>
                      <a:pt x="8099" y="10133"/>
                      <a:pt x="7757" y="9491"/>
                    </a:cubicBezTo>
                    <a:cubicBezTo>
                      <a:pt x="7265" y="8565"/>
                      <a:pt x="7728" y="2979"/>
                      <a:pt x="7150" y="1705"/>
                    </a:cubicBezTo>
                    <a:cubicBezTo>
                      <a:pt x="6768" y="885"/>
                      <a:pt x="6159" y="1"/>
                      <a:pt x="500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76"/>
              <p:cNvSpPr/>
              <p:nvPr/>
            </p:nvSpPr>
            <p:spPr>
              <a:xfrm>
                <a:off x="4206606" y="2589187"/>
                <a:ext cx="414092" cy="408080"/>
              </a:xfrm>
              <a:custGeom>
                <a:rect b="b" l="l" r="r" t="t"/>
                <a:pathLst>
                  <a:path extrusionOk="0" h="10063" w="10210">
                    <a:moveTo>
                      <a:pt x="8863" y="1"/>
                    </a:moveTo>
                    <a:cubicBezTo>
                      <a:pt x="8851" y="1"/>
                      <a:pt x="8840" y="2"/>
                      <a:pt x="8828" y="3"/>
                    </a:cubicBezTo>
                    <a:cubicBezTo>
                      <a:pt x="6715" y="322"/>
                      <a:pt x="724" y="4634"/>
                      <a:pt x="348" y="5184"/>
                    </a:cubicBezTo>
                    <a:cubicBezTo>
                      <a:pt x="0" y="5763"/>
                      <a:pt x="145" y="8426"/>
                      <a:pt x="1187" y="9294"/>
                    </a:cubicBezTo>
                    <a:cubicBezTo>
                      <a:pt x="1827" y="9813"/>
                      <a:pt x="2715" y="10063"/>
                      <a:pt x="3739" y="10063"/>
                    </a:cubicBezTo>
                    <a:cubicBezTo>
                      <a:pt x="4430" y="10063"/>
                      <a:pt x="5182" y="9949"/>
                      <a:pt x="5962" y="9728"/>
                    </a:cubicBezTo>
                    <a:cubicBezTo>
                      <a:pt x="7815" y="9236"/>
                      <a:pt x="9262" y="7731"/>
                      <a:pt x="9638" y="5850"/>
                    </a:cubicBezTo>
                    <a:cubicBezTo>
                      <a:pt x="10210" y="5507"/>
                      <a:pt x="9766" y="1"/>
                      <a:pt x="886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76"/>
              <p:cNvSpPr/>
              <p:nvPr/>
            </p:nvSpPr>
            <p:spPr>
              <a:xfrm>
                <a:off x="4602155" y="2588051"/>
                <a:ext cx="131528" cy="352239"/>
              </a:xfrm>
              <a:custGeom>
                <a:rect b="b" l="l" r="r" t="t"/>
                <a:pathLst>
                  <a:path extrusionOk="0" h="8686" w="3243">
                    <a:moveTo>
                      <a:pt x="42" y="1"/>
                    </a:moveTo>
                    <a:cubicBezTo>
                      <a:pt x="18" y="1"/>
                      <a:pt x="4" y="2"/>
                      <a:pt x="1" y="2"/>
                    </a:cubicBezTo>
                    <a:lnTo>
                      <a:pt x="1" y="89"/>
                    </a:lnTo>
                    <a:cubicBezTo>
                      <a:pt x="1" y="89"/>
                      <a:pt x="9" y="88"/>
                      <a:pt x="24" y="88"/>
                    </a:cubicBezTo>
                    <a:cubicBezTo>
                      <a:pt x="170" y="88"/>
                      <a:pt x="1002" y="184"/>
                      <a:pt x="1738" y="2260"/>
                    </a:cubicBezTo>
                    <a:cubicBezTo>
                      <a:pt x="2374" y="4344"/>
                      <a:pt x="2837" y="6486"/>
                      <a:pt x="3127" y="8685"/>
                    </a:cubicBezTo>
                    <a:lnTo>
                      <a:pt x="3243" y="8685"/>
                    </a:lnTo>
                    <a:cubicBezTo>
                      <a:pt x="2953" y="6515"/>
                      <a:pt x="2490" y="4344"/>
                      <a:pt x="1853" y="2260"/>
                    </a:cubicBezTo>
                    <a:cubicBezTo>
                      <a:pt x="1104" y="116"/>
                      <a:pt x="240" y="1"/>
                      <a:pt x="42"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76"/>
              <p:cNvSpPr/>
              <p:nvPr/>
            </p:nvSpPr>
            <p:spPr>
              <a:xfrm>
                <a:off x="4468359" y="2725445"/>
                <a:ext cx="97460" cy="180783"/>
              </a:xfrm>
              <a:custGeom>
                <a:rect b="b" l="l" r="r" t="t"/>
                <a:pathLst>
                  <a:path extrusionOk="0" h="4458" w="2403">
                    <a:moveTo>
                      <a:pt x="0" y="1"/>
                    </a:moveTo>
                    <a:cubicBezTo>
                      <a:pt x="174" y="1708"/>
                      <a:pt x="2229" y="4342"/>
                      <a:pt x="2316" y="4458"/>
                    </a:cubicBezTo>
                    <a:lnTo>
                      <a:pt x="2403" y="4400"/>
                    </a:lnTo>
                    <a:cubicBezTo>
                      <a:pt x="2374" y="4371"/>
                      <a:pt x="261" y="1679"/>
                      <a:pt x="11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76"/>
              <p:cNvSpPr/>
              <p:nvPr/>
            </p:nvSpPr>
            <p:spPr>
              <a:xfrm>
                <a:off x="4624461" y="2930846"/>
                <a:ext cx="253606" cy="158722"/>
              </a:xfrm>
              <a:custGeom>
                <a:rect b="b" l="l" r="r" t="t"/>
                <a:pathLst>
                  <a:path extrusionOk="0" h="3914" w="6253">
                    <a:moveTo>
                      <a:pt x="4169" y="1"/>
                    </a:moveTo>
                    <a:cubicBezTo>
                      <a:pt x="3561" y="30"/>
                      <a:pt x="2924" y="145"/>
                      <a:pt x="2345" y="319"/>
                    </a:cubicBezTo>
                    <a:cubicBezTo>
                      <a:pt x="1998" y="406"/>
                      <a:pt x="1" y="1101"/>
                      <a:pt x="1" y="1101"/>
                    </a:cubicBezTo>
                    <a:cubicBezTo>
                      <a:pt x="609" y="1969"/>
                      <a:pt x="1274" y="2808"/>
                      <a:pt x="1969" y="3619"/>
                    </a:cubicBezTo>
                    <a:cubicBezTo>
                      <a:pt x="2185" y="3835"/>
                      <a:pt x="2577" y="3913"/>
                      <a:pt x="3021" y="3913"/>
                    </a:cubicBezTo>
                    <a:cubicBezTo>
                      <a:pt x="4003" y="3913"/>
                      <a:pt x="5236" y="3527"/>
                      <a:pt x="5355" y="3387"/>
                    </a:cubicBezTo>
                    <a:cubicBezTo>
                      <a:pt x="5398" y="3337"/>
                      <a:pt x="5320" y="3290"/>
                      <a:pt x="5177" y="3248"/>
                    </a:cubicBezTo>
                    <a:lnTo>
                      <a:pt x="5177" y="3248"/>
                    </a:lnTo>
                    <a:cubicBezTo>
                      <a:pt x="5402" y="3272"/>
                      <a:pt x="5613" y="3288"/>
                      <a:pt x="5772" y="3288"/>
                    </a:cubicBezTo>
                    <a:cubicBezTo>
                      <a:pt x="5916" y="3288"/>
                      <a:pt x="6017" y="3275"/>
                      <a:pt x="6050" y="3242"/>
                    </a:cubicBezTo>
                    <a:cubicBezTo>
                      <a:pt x="6252" y="3069"/>
                      <a:pt x="5297" y="2287"/>
                      <a:pt x="4805" y="1795"/>
                    </a:cubicBezTo>
                    <a:cubicBezTo>
                      <a:pt x="4284" y="1274"/>
                      <a:pt x="4371" y="59"/>
                      <a:pt x="416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76"/>
              <p:cNvSpPr/>
              <p:nvPr/>
            </p:nvSpPr>
            <p:spPr>
              <a:xfrm>
                <a:off x="4730111" y="2940254"/>
                <a:ext cx="112750" cy="130295"/>
              </a:xfrm>
              <a:custGeom>
                <a:rect b="b" l="l" r="r" t="t"/>
                <a:pathLst>
                  <a:path extrusionOk="0" h="3213" w="2780">
                    <a:moveTo>
                      <a:pt x="88" y="0"/>
                    </a:moveTo>
                    <a:lnTo>
                      <a:pt x="1" y="29"/>
                    </a:lnTo>
                    <a:cubicBezTo>
                      <a:pt x="1" y="87"/>
                      <a:pt x="493" y="1650"/>
                      <a:pt x="1014" y="2374"/>
                    </a:cubicBezTo>
                    <a:lnTo>
                      <a:pt x="2721" y="3213"/>
                    </a:lnTo>
                    <a:lnTo>
                      <a:pt x="2779" y="3126"/>
                    </a:lnTo>
                    <a:lnTo>
                      <a:pt x="1101" y="2287"/>
                    </a:lnTo>
                    <a:cubicBezTo>
                      <a:pt x="666" y="1563"/>
                      <a:pt x="319" y="782"/>
                      <a:pt x="8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76"/>
              <p:cNvSpPr/>
              <p:nvPr/>
            </p:nvSpPr>
            <p:spPr>
              <a:xfrm>
                <a:off x="4175662" y="2706912"/>
                <a:ext cx="179710" cy="259293"/>
              </a:xfrm>
              <a:custGeom>
                <a:rect b="b" l="l" r="r" t="t"/>
                <a:pathLst>
                  <a:path extrusionOk="0" h="6394" w="4431">
                    <a:moveTo>
                      <a:pt x="4079" y="1"/>
                    </a:moveTo>
                    <a:cubicBezTo>
                      <a:pt x="4067" y="1"/>
                      <a:pt x="4052" y="8"/>
                      <a:pt x="4034" y="24"/>
                    </a:cubicBezTo>
                    <a:cubicBezTo>
                      <a:pt x="3336" y="617"/>
                      <a:pt x="2524" y="762"/>
                      <a:pt x="1899" y="762"/>
                    </a:cubicBezTo>
                    <a:cubicBezTo>
                      <a:pt x="1305" y="762"/>
                      <a:pt x="879" y="631"/>
                      <a:pt x="879" y="631"/>
                    </a:cubicBezTo>
                    <a:lnTo>
                      <a:pt x="879" y="631"/>
                    </a:lnTo>
                    <a:cubicBezTo>
                      <a:pt x="1" y="4400"/>
                      <a:pt x="1619" y="6394"/>
                      <a:pt x="1932" y="6394"/>
                    </a:cubicBezTo>
                    <a:cubicBezTo>
                      <a:pt x="1938" y="6394"/>
                      <a:pt x="1945" y="6393"/>
                      <a:pt x="1950" y="6391"/>
                    </a:cubicBezTo>
                    <a:cubicBezTo>
                      <a:pt x="2230" y="6307"/>
                      <a:pt x="4430" y="1"/>
                      <a:pt x="407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65" name="Google Shape;565;p76"/>
            <p:cNvSpPr/>
            <p:nvPr/>
          </p:nvSpPr>
          <p:spPr>
            <a:xfrm flipH="1">
              <a:off x="6014917" y="2166875"/>
              <a:ext cx="560683" cy="498584"/>
            </a:xfrm>
            <a:custGeom>
              <a:rect b="b" l="l" r="r" t="t"/>
              <a:pathLst>
                <a:path extrusionOk="0" h="11730" w="13191">
                  <a:moveTo>
                    <a:pt x="5183" y="570"/>
                  </a:moveTo>
                  <a:cubicBezTo>
                    <a:pt x="5603" y="570"/>
                    <a:pt x="6134" y="771"/>
                    <a:pt x="6698" y="1154"/>
                  </a:cubicBezTo>
                  <a:cubicBezTo>
                    <a:pt x="5993" y="1683"/>
                    <a:pt x="5376" y="2300"/>
                    <a:pt x="4848" y="3005"/>
                  </a:cubicBezTo>
                  <a:cubicBezTo>
                    <a:pt x="4613" y="2975"/>
                    <a:pt x="4407" y="2975"/>
                    <a:pt x="4172" y="2975"/>
                  </a:cubicBezTo>
                  <a:cubicBezTo>
                    <a:pt x="3966" y="1977"/>
                    <a:pt x="4113" y="1242"/>
                    <a:pt x="4554" y="801"/>
                  </a:cubicBezTo>
                  <a:cubicBezTo>
                    <a:pt x="4710" y="645"/>
                    <a:pt x="4926" y="570"/>
                    <a:pt x="5183" y="570"/>
                  </a:cubicBezTo>
                  <a:close/>
                  <a:moveTo>
                    <a:pt x="9463" y="186"/>
                  </a:moveTo>
                  <a:cubicBezTo>
                    <a:pt x="9884" y="186"/>
                    <a:pt x="10286" y="440"/>
                    <a:pt x="10459" y="860"/>
                  </a:cubicBezTo>
                  <a:cubicBezTo>
                    <a:pt x="10635" y="1507"/>
                    <a:pt x="10635" y="2153"/>
                    <a:pt x="10459" y="2770"/>
                  </a:cubicBezTo>
                  <a:cubicBezTo>
                    <a:pt x="9930" y="2828"/>
                    <a:pt x="9430" y="2975"/>
                    <a:pt x="8931" y="3152"/>
                  </a:cubicBezTo>
                  <a:lnTo>
                    <a:pt x="8902" y="3152"/>
                  </a:lnTo>
                  <a:cubicBezTo>
                    <a:pt x="8402" y="2388"/>
                    <a:pt x="7756" y="1712"/>
                    <a:pt x="7021" y="1154"/>
                  </a:cubicBezTo>
                  <a:cubicBezTo>
                    <a:pt x="7638" y="655"/>
                    <a:pt x="8402" y="331"/>
                    <a:pt x="9225" y="214"/>
                  </a:cubicBezTo>
                  <a:cubicBezTo>
                    <a:pt x="9304" y="195"/>
                    <a:pt x="9384" y="186"/>
                    <a:pt x="9463" y="186"/>
                  </a:cubicBezTo>
                  <a:close/>
                  <a:moveTo>
                    <a:pt x="6845" y="1271"/>
                  </a:moveTo>
                  <a:cubicBezTo>
                    <a:pt x="7580" y="1800"/>
                    <a:pt x="8226" y="2447"/>
                    <a:pt x="8755" y="3210"/>
                  </a:cubicBezTo>
                  <a:cubicBezTo>
                    <a:pt x="8490" y="3328"/>
                    <a:pt x="8226" y="3445"/>
                    <a:pt x="7962" y="3592"/>
                  </a:cubicBezTo>
                  <a:cubicBezTo>
                    <a:pt x="7021" y="3299"/>
                    <a:pt x="6052" y="3093"/>
                    <a:pt x="5083" y="3005"/>
                  </a:cubicBezTo>
                  <a:cubicBezTo>
                    <a:pt x="5582" y="2358"/>
                    <a:pt x="6199" y="1771"/>
                    <a:pt x="6845" y="1271"/>
                  </a:cubicBezTo>
                  <a:close/>
                  <a:moveTo>
                    <a:pt x="4201" y="3152"/>
                  </a:moveTo>
                  <a:lnTo>
                    <a:pt x="4701" y="3181"/>
                  </a:lnTo>
                  <a:cubicBezTo>
                    <a:pt x="4583" y="3357"/>
                    <a:pt x="4466" y="3504"/>
                    <a:pt x="4348" y="3680"/>
                  </a:cubicBezTo>
                  <a:cubicBezTo>
                    <a:pt x="4289" y="3504"/>
                    <a:pt x="4260" y="3328"/>
                    <a:pt x="4201" y="3152"/>
                  </a:cubicBezTo>
                  <a:close/>
                  <a:moveTo>
                    <a:pt x="8872" y="3416"/>
                  </a:moveTo>
                  <a:cubicBezTo>
                    <a:pt x="8990" y="3622"/>
                    <a:pt x="9107" y="3827"/>
                    <a:pt x="9225" y="4033"/>
                  </a:cubicBezTo>
                  <a:cubicBezTo>
                    <a:pt x="8902" y="3915"/>
                    <a:pt x="8549" y="3798"/>
                    <a:pt x="8226" y="3680"/>
                  </a:cubicBezTo>
                  <a:cubicBezTo>
                    <a:pt x="8432" y="3592"/>
                    <a:pt x="8637" y="3475"/>
                    <a:pt x="8872" y="3416"/>
                  </a:cubicBezTo>
                  <a:close/>
                  <a:moveTo>
                    <a:pt x="10429" y="3005"/>
                  </a:moveTo>
                  <a:lnTo>
                    <a:pt x="10429" y="3005"/>
                  </a:lnTo>
                  <a:cubicBezTo>
                    <a:pt x="10312" y="3475"/>
                    <a:pt x="10194" y="3945"/>
                    <a:pt x="10018" y="4415"/>
                  </a:cubicBezTo>
                  <a:cubicBezTo>
                    <a:pt x="9871" y="4327"/>
                    <a:pt x="9665" y="4239"/>
                    <a:pt x="9489" y="4180"/>
                  </a:cubicBezTo>
                  <a:lnTo>
                    <a:pt x="9519" y="4150"/>
                  </a:lnTo>
                  <a:cubicBezTo>
                    <a:pt x="9372" y="3886"/>
                    <a:pt x="9195" y="3592"/>
                    <a:pt x="9019" y="3328"/>
                  </a:cubicBezTo>
                  <a:cubicBezTo>
                    <a:pt x="9489" y="3181"/>
                    <a:pt x="9959" y="3064"/>
                    <a:pt x="10429" y="3005"/>
                  </a:cubicBezTo>
                  <a:close/>
                  <a:moveTo>
                    <a:pt x="9636" y="4415"/>
                  </a:moveTo>
                  <a:lnTo>
                    <a:pt x="9959" y="4562"/>
                  </a:lnTo>
                  <a:cubicBezTo>
                    <a:pt x="9900" y="4709"/>
                    <a:pt x="9871" y="4826"/>
                    <a:pt x="9812" y="4944"/>
                  </a:cubicBezTo>
                  <a:cubicBezTo>
                    <a:pt x="9754" y="4767"/>
                    <a:pt x="9695" y="4591"/>
                    <a:pt x="9636" y="4415"/>
                  </a:cubicBezTo>
                  <a:close/>
                  <a:moveTo>
                    <a:pt x="4319" y="4121"/>
                  </a:moveTo>
                  <a:cubicBezTo>
                    <a:pt x="4436" y="4415"/>
                    <a:pt x="4554" y="4738"/>
                    <a:pt x="4701" y="5061"/>
                  </a:cubicBezTo>
                  <a:cubicBezTo>
                    <a:pt x="4436" y="5002"/>
                    <a:pt x="4172" y="4944"/>
                    <a:pt x="3937" y="4914"/>
                  </a:cubicBezTo>
                  <a:cubicBezTo>
                    <a:pt x="4054" y="4650"/>
                    <a:pt x="4172" y="4385"/>
                    <a:pt x="4319" y="4121"/>
                  </a:cubicBezTo>
                  <a:close/>
                  <a:moveTo>
                    <a:pt x="11123" y="2953"/>
                  </a:moveTo>
                  <a:cubicBezTo>
                    <a:pt x="11281" y="2953"/>
                    <a:pt x="11443" y="2961"/>
                    <a:pt x="11604" y="2975"/>
                  </a:cubicBezTo>
                  <a:cubicBezTo>
                    <a:pt x="12339" y="3064"/>
                    <a:pt x="12809" y="3269"/>
                    <a:pt x="12868" y="3592"/>
                  </a:cubicBezTo>
                  <a:cubicBezTo>
                    <a:pt x="12956" y="4004"/>
                    <a:pt x="12398" y="4621"/>
                    <a:pt x="11399" y="5208"/>
                  </a:cubicBezTo>
                  <a:cubicBezTo>
                    <a:pt x="11027" y="4951"/>
                    <a:pt x="10628" y="4721"/>
                    <a:pt x="10227" y="4493"/>
                  </a:cubicBezTo>
                  <a:lnTo>
                    <a:pt x="10227" y="4493"/>
                  </a:lnTo>
                  <a:cubicBezTo>
                    <a:pt x="10402" y="3997"/>
                    <a:pt x="10548" y="3500"/>
                    <a:pt x="10664" y="2975"/>
                  </a:cubicBezTo>
                  <a:cubicBezTo>
                    <a:pt x="10811" y="2961"/>
                    <a:pt x="10965" y="2953"/>
                    <a:pt x="11123" y="2953"/>
                  </a:cubicBezTo>
                  <a:close/>
                  <a:moveTo>
                    <a:pt x="4906" y="3181"/>
                  </a:moveTo>
                  <a:cubicBezTo>
                    <a:pt x="5846" y="3269"/>
                    <a:pt x="6786" y="3445"/>
                    <a:pt x="7697" y="3710"/>
                  </a:cubicBezTo>
                  <a:cubicBezTo>
                    <a:pt x="6904" y="4150"/>
                    <a:pt x="6170" y="4650"/>
                    <a:pt x="5494" y="5237"/>
                  </a:cubicBezTo>
                  <a:lnTo>
                    <a:pt x="4936" y="5120"/>
                  </a:lnTo>
                  <a:lnTo>
                    <a:pt x="4965" y="5120"/>
                  </a:lnTo>
                  <a:cubicBezTo>
                    <a:pt x="4759" y="4738"/>
                    <a:pt x="4583" y="4327"/>
                    <a:pt x="4436" y="3915"/>
                  </a:cubicBezTo>
                  <a:cubicBezTo>
                    <a:pt x="4583" y="3680"/>
                    <a:pt x="4730" y="3445"/>
                    <a:pt x="4906" y="3181"/>
                  </a:cubicBezTo>
                  <a:close/>
                  <a:moveTo>
                    <a:pt x="5053" y="5326"/>
                  </a:moveTo>
                  <a:lnTo>
                    <a:pt x="5288" y="5384"/>
                  </a:lnTo>
                  <a:lnTo>
                    <a:pt x="5171" y="5531"/>
                  </a:lnTo>
                  <a:cubicBezTo>
                    <a:pt x="5141" y="5443"/>
                    <a:pt x="5083" y="5384"/>
                    <a:pt x="5053" y="5326"/>
                  </a:cubicBezTo>
                  <a:close/>
                  <a:moveTo>
                    <a:pt x="10135" y="4650"/>
                  </a:moveTo>
                  <a:cubicBezTo>
                    <a:pt x="10517" y="4856"/>
                    <a:pt x="10870" y="5061"/>
                    <a:pt x="11222" y="5296"/>
                  </a:cubicBezTo>
                  <a:cubicBezTo>
                    <a:pt x="10841" y="5502"/>
                    <a:pt x="10459" y="5707"/>
                    <a:pt x="10047" y="5854"/>
                  </a:cubicBezTo>
                  <a:cubicBezTo>
                    <a:pt x="10019" y="5654"/>
                    <a:pt x="9990" y="5453"/>
                    <a:pt x="9934" y="5225"/>
                  </a:cubicBezTo>
                  <a:lnTo>
                    <a:pt x="9934" y="5225"/>
                  </a:lnTo>
                  <a:cubicBezTo>
                    <a:pt x="9993" y="5052"/>
                    <a:pt x="10078" y="4851"/>
                    <a:pt x="10135" y="4650"/>
                  </a:cubicBezTo>
                  <a:close/>
                  <a:moveTo>
                    <a:pt x="9783" y="5502"/>
                  </a:moveTo>
                  <a:lnTo>
                    <a:pt x="9812" y="5531"/>
                  </a:lnTo>
                  <a:cubicBezTo>
                    <a:pt x="9842" y="5678"/>
                    <a:pt x="9842" y="5796"/>
                    <a:pt x="9871" y="5943"/>
                  </a:cubicBezTo>
                  <a:lnTo>
                    <a:pt x="9548" y="6060"/>
                  </a:lnTo>
                  <a:cubicBezTo>
                    <a:pt x="9636" y="5884"/>
                    <a:pt x="9724" y="5707"/>
                    <a:pt x="9783" y="5502"/>
                  </a:cubicBezTo>
                  <a:close/>
                  <a:moveTo>
                    <a:pt x="7962" y="3798"/>
                  </a:moveTo>
                  <a:cubicBezTo>
                    <a:pt x="8461" y="3945"/>
                    <a:pt x="8931" y="4121"/>
                    <a:pt x="9372" y="4297"/>
                  </a:cubicBezTo>
                  <a:cubicBezTo>
                    <a:pt x="9519" y="4591"/>
                    <a:pt x="9636" y="4885"/>
                    <a:pt x="9724" y="5208"/>
                  </a:cubicBezTo>
                  <a:cubicBezTo>
                    <a:pt x="9577" y="5531"/>
                    <a:pt x="9430" y="5854"/>
                    <a:pt x="9284" y="6178"/>
                  </a:cubicBezTo>
                  <a:lnTo>
                    <a:pt x="8725" y="6354"/>
                  </a:lnTo>
                  <a:cubicBezTo>
                    <a:pt x="7756" y="5943"/>
                    <a:pt x="6728" y="5590"/>
                    <a:pt x="5729" y="5296"/>
                  </a:cubicBezTo>
                  <a:cubicBezTo>
                    <a:pt x="6405" y="4709"/>
                    <a:pt x="7168" y="4209"/>
                    <a:pt x="7962" y="3798"/>
                  </a:cubicBezTo>
                  <a:close/>
                  <a:moveTo>
                    <a:pt x="9166" y="6413"/>
                  </a:moveTo>
                  <a:lnTo>
                    <a:pt x="9107" y="6530"/>
                  </a:lnTo>
                  <a:lnTo>
                    <a:pt x="8990" y="6471"/>
                  </a:lnTo>
                  <a:lnTo>
                    <a:pt x="9166" y="6413"/>
                  </a:lnTo>
                  <a:close/>
                  <a:moveTo>
                    <a:pt x="2713" y="4972"/>
                  </a:moveTo>
                  <a:cubicBezTo>
                    <a:pt x="3027" y="4972"/>
                    <a:pt x="3350" y="5004"/>
                    <a:pt x="3672" y="5061"/>
                  </a:cubicBezTo>
                  <a:cubicBezTo>
                    <a:pt x="3555" y="5384"/>
                    <a:pt x="3437" y="5737"/>
                    <a:pt x="3379" y="6089"/>
                  </a:cubicBezTo>
                  <a:cubicBezTo>
                    <a:pt x="3349" y="6354"/>
                    <a:pt x="3320" y="6589"/>
                    <a:pt x="3320" y="6824"/>
                  </a:cubicBezTo>
                  <a:cubicBezTo>
                    <a:pt x="2057" y="6501"/>
                    <a:pt x="1263" y="5854"/>
                    <a:pt x="1293" y="5531"/>
                  </a:cubicBezTo>
                  <a:cubicBezTo>
                    <a:pt x="1293" y="5237"/>
                    <a:pt x="1616" y="5032"/>
                    <a:pt x="2204" y="4973"/>
                  </a:cubicBezTo>
                  <a:lnTo>
                    <a:pt x="2204" y="5002"/>
                  </a:lnTo>
                  <a:cubicBezTo>
                    <a:pt x="2370" y="4982"/>
                    <a:pt x="2540" y="4972"/>
                    <a:pt x="2713" y="4972"/>
                  </a:cubicBezTo>
                  <a:close/>
                  <a:moveTo>
                    <a:pt x="9900" y="6148"/>
                  </a:moveTo>
                  <a:cubicBezTo>
                    <a:pt x="9900" y="6383"/>
                    <a:pt x="9900" y="6648"/>
                    <a:pt x="9871" y="6883"/>
                  </a:cubicBezTo>
                  <a:cubicBezTo>
                    <a:pt x="9665" y="6794"/>
                    <a:pt x="9489" y="6706"/>
                    <a:pt x="9284" y="6618"/>
                  </a:cubicBezTo>
                  <a:lnTo>
                    <a:pt x="9284" y="6589"/>
                  </a:lnTo>
                  <a:cubicBezTo>
                    <a:pt x="9313" y="6530"/>
                    <a:pt x="9372" y="6413"/>
                    <a:pt x="9430" y="6324"/>
                  </a:cubicBezTo>
                  <a:cubicBezTo>
                    <a:pt x="9577" y="6266"/>
                    <a:pt x="9754" y="6207"/>
                    <a:pt x="9900" y="6148"/>
                  </a:cubicBezTo>
                  <a:close/>
                  <a:moveTo>
                    <a:pt x="3878" y="5091"/>
                  </a:moveTo>
                  <a:cubicBezTo>
                    <a:pt x="4172" y="5149"/>
                    <a:pt x="4495" y="5208"/>
                    <a:pt x="4818" y="5296"/>
                  </a:cubicBezTo>
                  <a:lnTo>
                    <a:pt x="5024" y="5649"/>
                  </a:lnTo>
                  <a:cubicBezTo>
                    <a:pt x="4583" y="6060"/>
                    <a:pt x="4172" y="6471"/>
                    <a:pt x="3790" y="6941"/>
                  </a:cubicBezTo>
                  <a:lnTo>
                    <a:pt x="3526" y="6883"/>
                  </a:lnTo>
                  <a:cubicBezTo>
                    <a:pt x="3496" y="6648"/>
                    <a:pt x="3526" y="6383"/>
                    <a:pt x="3584" y="6148"/>
                  </a:cubicBezTo>
                  <a:cubicBezTo>
                    <a:pt x="3643" y="5796"/>
                    <a:pt x="3731" y="5443"/>
                    <a:pt x="3878" y="5091"/>
                  </a:cubicBezTo>
                  <a:close/>
                  <a:moveTo>
                    <a:pt x="5553" y="5472"/>
                  </a:moveTo>
                  <a:cubicBezTo>
                    <a:pt x="6522" y="5737"/>
                    <a:pt x="7492" y="6060"/>
                    <a:pt x="8432" y="6442"/>
                  </a:cubicBezTo>
                  <a:cubicBezTo>
                    <a:pt x="7638" y="6677"/>
                    <a:pt x="6816" y="6824"/>
                    <a:pt x="5993" y="6941"/>
                  </a:cubicBezTo>
                  <a:cubicBezTo>
                    <a:pt x="5905" y="6794"/>
                    <a:pt x="5611" y="6324"/>
                    <a:pt x="5259" y="5707"/>
                  </a:cubicBezTo>
                  <a:lnTo>
                    <a:pt x="5288" y="5707"/>
                  </a:lnTo>
                  <a:cubicBezTo>
                    <a:pt x="5347" y="5619"/>
                    <a:pt x="5435" y="5531"/>
                    <a:pt x="5553" y="5472"/>
                  </a:cubicBezTo>
                  <a:close/>
                  <a:moveTo>
                    <a:pt x="5112" y="5825"/>
                  </a:moveTo>
                  <a:cubicBezTo>
                    <a:pt x="5406" y="6354"/>
                    <a:pt x="5670" y="6765"/>
                    <a:pt x="5788" y="6971"/>
                  </a:cubicBezTo>
                  <a:cubicBezTo>
                    <a:pt x="5553" y="6971"/>
                    <a:pt x="5318" y="7029"/>
                    <a:pt x="5083" y="7029"/>
                  </a:cubicBezTo>
                  <a:cubicBezTo>
                    <a:pt x="4988" y="7037"/>
                    <a:pt x="4894" y="7041"/>
                    <a:pt x="4799" y="7041"/>
                  </a:cubicBezTo>
                  <a:cubicBezTo>
                    <a:pt x="4541" y="7041"/>
                    <a:pt x="4283" y="7014"/>
                    <a:pt x="4025" y="6971"/>
                  </a:cubicBezTo>
                  <a:lnTo>
                    <a:pt x="3996" y="6971"/>
                  </a:lnTo>
                  <a:cubicBezTo>
                    <a:pt x="4348" y="6559"/>
                    <a:pt x="4730" y="6207"/>
                    <a:pt x="5112" y="5825"/>
                  </a:cubicBezTo>
                  <a:close/>
                  <a:moveTo>
                    <a:pt x="3526" y="7088"/>
                  </a:moveTo>
                  <a:lnTo>
                    <a:pt x="3643" y="7118"/>
                  </a:lnTo>
                  <a:lnTo>
                    <a:pt x="3526" y="7235"/>
                  </a:lnTo>
                  <a:lnTo>
                    <a:pt x="3526" y="7088"/>
                  </a:lnTo>
                  <a:close/>
                  <a:moveTo>
                    <a:pt x="4025" y="3181"/>
                  </a:moveTo>
                  <a:cubicBezTo>
                    <a:pt x="4084" y="3416"/>
                    <a:pt x="4142" y="3651"/>
                    <a:pt x="4231" y="3915"/>
                  </a:cubicBezTo>
                  <a:cubicBezTo>
                    <a:pt x="4054" y="4239"/>
                    <a:pt x="3907" y="4562"/>
                    <a:pt x="3761" y="4885"/>
                  </a:cubicBezTo>
                  <a:cubicBezTo>
                    <a:pt x="3419" y="4828"/>
                    <a:pt x="3078" y="4796"/>
                    <a:pt x="2736" y="4796"/>
                  </a:cubicBezTo>
                  <a:cubicBezTo>
                    <a:pt x="2549" y="4796"/>
                    <a:pt x="2362" y="4805"/>
                    <a:pt x="2174" y="4826"/>
                  </a:cubicBezTo>
                  <a:cubicBezTo>
                    <a:pt x="1322" y="4885"/>
                    <a:pt x="1087" y="5267"/>
                    <a:pt x="1087" y="5561"/>
                  </a:cubicBezTo>
                  <a:cubicBezTo>
                    <a:pt x="1058" y="6060"/>
                    <a:pt x="2086" y="6736"/>
                    <a:pt x="3320" y="7059"/>
                  </a:cubicBezTo>
                  <a:cubicBezTo>
                    <a:pt x="3349" y="7176"/>
                    <a:pt x="3349" y="7323"/>
                    <a:pt x="3379" y="7441"/>
                  </a:cubicBezTo>
                  <a:cubicBezTo>
                    <a:pt x="3232" y="7617"/>
                    <a:pt x="3114" y="7793"/>
                    <a:pt x="2997" y="7970"/>
                  </a:cubicBezTo>
                  <a:cubicBezTo>
                    <a:pt x="1293" y="6971"/>
                    <a:pt x="206" y="5678"/>
                    <a:pt x="265" y="4767"/>
                  </a:cubicBezTo>
                  <a:cubicBezTo>
                    <a:pt x="323" y="4239"/>
                    <a:pt x="676" y="3857"/>
                    <a:pt x="1410" y="3592"/>
                  </a:cubicBezTo>
                  <a:cubicBezTo>
                    <a:pt x="1939" y="3387"/>
                    <a:pt x="2497" y="3269"/>
                    <a:pt x="3085" y="3210"/>
                  </a:cubicBezTo>
                  <a:cubicBezTo>
                    <a:pt x="3379" y="3181"/>
                    <a:pt x="3702" y="3181"/>
                    <a:pt x="4025" y="3181"/>
                  </a:cubicBezTo>
                  <a:close/>
                  <a:moveTo>
                    <a:pt x="3437" y="7676"/>
                  </a:moveTo>
                  <a:cubicBezTo>
                    <a:pt x="3496" y="7911"/>
                    <a:pt x="3584" y="8146"/>
                    <a:pt x="3702" y="8351"/>
                  </a:cubicBezTo>
                  <a:cubicBezTo>
                    <a:pt x="3526" y="8263"/>
                    <a:pt x="3320" y="8175"/>
                    <a:pt x="3144" y="8058"/>
                  </a:cubicBezTo>
                  <a:cubicBezTo>
                    <a:pt x="3232" y="7940"/>
                    <a:pt x="3349" y="7823"/>
                    <a:pt x="3437" y="7676"/>
                  </a:cubicBezTo>
                  <a:close/>
                  <a:moveTo>
                    <a:pt x="11399" y="5443"/>
                  </a:moveTo>
                  <a:cubicBezTo>
                    <a:pt x="12133" y="6001"/>
                    <a:pt x="12574" y="6559"/>
                    <a:pt x="12633" y="7118"/>
                  </a:cubicBezTo>
                  <a:cubicBezTo>
                    <a:pt x="12691" y="7441"/>
                    <a:pt x="12574" y="7764"/>
                    <a:pt x="12368" y="8028"/>
                  </a:cubicBezTo>
                  <a:cubicBezTo>
                    <a:pt x="12280" y="8146"/>
                    <a:pt x="12192" y="8263"/>
                    <a:pt x="12074" y="8381"/>
                  </a:cubicBezTo>
                  <a:cubicBezTo>
                    <a:pt x="11457" y="7793"/>
                    <a:pt x="10782" y="7323"/>
                    <a:pt x="10018" y="6971"/>
                  </a:cubicBezTo>
                  <a:cubicBezTo>
                    <a:pt x="10077" y="6677"/>
                    <a:pt x="10106" y="6383"/>
                    <a:pt x="10077" y="6060"/>
                  </a:cubicBezTo>
                  <a:cubicBezTo>
                    <a:pt x="10517" y="5884"/>
                    <a:pt x="10958" y="5678"/>
                    <a:pt x="11399" y="5443"/>
                  </a:cubicBezTo>
                  <a:close/>
                  <a:moveTo>
                    <a:pt x="8725" y="6559"/>
                  </a:moveTo>
                  <a:lnTo>
                    <a:pt x="9019" y="6677"/>
                  </a:lnTo>
                  <a:cubicBezTo>
                    <a:pt x="8608" y="7441"/>
                    <a:pt x="8138" y="8175"/>
                    <a:pt x="7609" y="8851"/>
                  </a:cubicBezTo>
                  <a:cubicBezTo>
                    <a:pt x="7080" y="8293"/>
                    <a:pt x="6581" y="7705"/>
                    <a:pt x="6140" y="7118"/>
                  </a:cubicBezTo>
                  <a:cubicBezTo>
                    <a:pt x="6992" y="7000"/>
                    <a:pt x="7873" y="6794"/>
                    <a:pt x="8725" y="6559"/>
                  </a:cubicBezTo>
                  <a:close/>
                  <a:moveTo>
                    <a:pt x="9166" y="6765"/>
                  </a:moveTo>
                  <a:cubicBezTo>
                    <a:pt x="9401" y="6853"/>
                    <a:pt x="9607" y="6971"/>
                    <a:pt x="9783" y="7059"/>
                  </a:cubicBezTo>
                  <a:cubicBezTo>
                    <a:pt x="9636" y="7764"/>
                    <a:pt x="9195" y="8381"/>
                    <a:pt x="8578" y="8763"/>
                  </a:cubicBezTo>
                  <a:cubicBezTo>
                    <a:pt x="8373" y="8939"/>
                    <a:pt x="8108" y="9057"/>
                    <a:pt x="7844" y="9115"/>
                  </a:cubicBezTo>
                  <a:lnTo>
                    <a:pt x="7727" y="8998"/>
                  </a:lnTo>
                  <a:cubicBezTo>
                    <a:pt x="8285" y="8293"/>
                    <a:pt x="8755" y="7558"/>
                    <a:pt x="9166" y="6765"/>
                  </a:cubicBezTo>
                  <a:close/>
                  <a:moveTo>
                    <a:pt x="5905" y="7147"/>
                  </a:moveTo>
                  <a:cubicBezTo>
                    <a:pt x="6375" y="7793"/>
                    <a:pt x="6904" y="8440"/>
                    <a:pt x="7462" y="9027"/>
                  </a:cubicBezTo>
                  <a:lnTo>
                    <a:pt x="7315" y="9233"/>
                  </a:lnTo>
                  <a:cubicBezTo>
                    <a:pt x="7258" y="9234"/>
                    <a:pt x="7200" y="9235"/>
                    <a:pt x="7143" y="9235"/>
                  </a:cubicBezTo>
                  <a:cubicBezTo>
                    <a:pt x="6055" y="9235"/>
                    <a:pt x="4972" y="8973"/>
                    <a:pt x="3996" y="8498"/>
                  </a:cubicBezTo>
                  <a:cubicBezTo>
                    <a:pt x="3790" y="8175"/>
                    <a:pt x="3643" y="7852"/>
                    <a:pt x="3584" y="7500"/>
                  </a:cubicBezTo>
                  <a:cubicBezTo>
                    <a:pt x="3672" y="7382"/>
                    <a:pt x="3761" y="7264"/>
                    <a:pt x="3849" y="7176"/>
                  </a:cubicBezTo>
                  <a:cubicBezTo>
                    <a:pt x="4090" y="7211"/>
                    <a:pt x="4331" y="7225"/>
                    <a:pt x="4571" y="7225"/>
                  </a:cubicBezTo>
                  <a:cubicBezTo>
                    <a:pt x="4742" y="7225"/>
                    <a:pt x="4912" y="7218"/>
                    <a:pt x="5083" y="7206"/>
                  </a:cubicBezTo>
                  <a:cubicBezTo>
                    <a:pt x="5347" y="7206"/>
                    <a:pt x="5641" y="7176"/>
                    <a:pt x="5905" y="7147"/>
                  </a:cubicBezTo>
                  <a:close/>
                  <a:moveTo>
                    <a:pt x="4201" y="8792"/>
                  </a:moveTo>
                  <a:lnTo>
                    <a:pt x="4201" y="8792"/>
                  </a:lnTo>
                  <a:cubicBezTo>
                    <a:pt x="5141" y="9203"/>
                    <a:pt x="6140" y="9409"/>
                    <a:pt x="7139" y="9409"/>
                  </a:cubicBezTo>
                  <a:cubicBezTo>
                    <a:pt x="6904" y="9673"/>
                    <a:pt x="6640" y="9938"/>
                    <a:pt x="6375" y="10202"/>
                  </a:cubicBezTo>
                  <a:cubicBezTo>
                    <a:pt x="5523" y="9967"/>
                    <a:pt x="4759" y="9468"/>
                    <a:pt x="4201" y="8792"/>
                  </a:cubicBezTo>
                  <a:close/>
                  <a:moveTo>
                    <a:pt x="9989" y="7176"/>
                  </a:moveTo>
                  <a:cubicBezTo>
                    <a:pt x="10694" y="7500"/>
                    <a:pt x="11369" y="7970"/>
                    <a:pt x="11957" y="8528"/>
                  </a:cubicBezTo>
                  <a:cubicBezTo>
                    <a:pt x="11193" y="9321"/>
                    <a:pt x="10253" y="9879"/>
                    <a:pt x="9195" y="10202"/>
                  </a:cubicBezTo>
                  <a:cubicBezTo>
                    <a:pt x="8784" y="9908"/>
                    <a:pt x="8373" y="9615"/>
                    <a:pt x="8020" y="9262"/>
                  </a:cubicBezTo>
                  <a:cubicBezTo>
                    <a:pt x="8255" y="9203"/>
                    <a:pt x="8490" y="9086"/>
                    <a:pt x="8725" y="8939"/>
                  </a:cubicBezTo>
                  <a:cubicBezTo>
                    <a:pt x="9342" y="8528"/>
                    <a:pt x="9783" y="7881"/>
                    <a:pt x="9989" y="7176"/>
                  </a:cubicBezTo>
                  <a:close/>
                  <a:moveTo>
                    <a:pt x="7815" y="9321"/>
                  </a:moveTo>
                  <a:cubicBezTo>
                    <a:pt x="8138" y="9644"/>
                    <a:pt x="8520" y="9967"/>
                    <a:pt x="8931" y="10232"/>
                  </a:cubicBezTo>
                  <a:cubicBezTo>
                    <a:pt x="8549" y="10320"/>
                    <a:pt x="8153" y="10364"/>
                    <a:pt x="7756" y="10364"/>
                  </a:cubicBezTo>
                  <a:cubicBezTo>
                    <a:pt x="7359" y="10364"/>
                    <a:pt x="6963" y="10320"/>
                    <a:pt x="6581" y="10232"/>
                  </a:cubicBezTo>
                  <a:cubicBezTo>
                    <a:pt x="6875" y="9967"/>
                    <a:pt x="7139" y="9673"/>
                    <a:pt x="7403" y="9380"/>
                  </a:cubicBezTo>
                  <a:cubicBezTo>
                    <a:pt x="7550" y="9350"/>
                    <a:pt x="7668" y="9350"/>
                    <a:pt x="7815" y="9321"/>
                  </a:cubicBezTo>
                  <a:close/>
                  <a:moveTo>
                    <a:pt x="12104" y="8645"/>
                  </a:moveTo>
                  <a:cubicBezTo>
                    <a:pt x="12309" y="8880"/>
                    <a:pt x="12456" y="9174"/>
                    <a:pt x="12456" y="9497"/>
                  </a:cubicBezTo>
                  <a:cubicBezTo>
                    <a:pt x="12427" y="9732"/>
                    <a:pt x="12280" y="9967"/>
                    <a:pt x="12104" y="10114"/>
                  </a:cubicBezTo>
                  <a:lnTo>
                    <a:pt x="12074" y="10114"/>
                  </a:lnTo>
                  <a:cubicBezTo>
                    <a:pt x="11810" y="10467"/>
                    <a:pt x="11399" y="10672"/>
                    <a:pt x="10958" y="10702"/>
                  </a:cubicBezTo>
                  <a:cubicBezTo>
                    <a:pt x="10906" y="10705"/>
                    <a:pt x="10853" y="10706"/>
                    <a:pt x="10801" y="10706"/>
                  </a:cubicBezTo>
                  <a:cubicBezTo>
                    <a:pt x="10325" y="10706"/>
                    <a:pt x="9854" y="10584"/>
                    <a:pt x="9430" y="10320"/>
                  </a:cubicBezTo>
                  <a:cubicBezTo>
                    <a:pt x="10459" y="9997"/>
                    <a:pt x="11369" y="9438"/>
                    <a:pt x="12104" y="8645"/>
                  </a:cubicBezTo>
                  <a:close/>
                  <a:moveTo>
                    <a:pt x="3056" y="8234"/>
                  </a:moveTo>
                  <a:cubicBezTo>
                    <a:pt x="3320" y="8381"/>
                    <a:pt x="3584" y="8528"/>
                    <a:pt x="3849" y="8645"/>
                  </a:cubicBezTo>
                  <a:cubicBezTo>
                    <a:pt x="4407" y="9468"/>
                    <a:pt x="5229" y="10055"/>
                    <a:pt x="6199" y="10320"/>
                  </a:cubicBezTo>
                  <a:cubicBezTo>
                    <a:pt x="5406" y="11054"/>
                    <a:pt x="4407" y="11495"/>
                    <a:pt x="3349" y="11554"/>
                  </a:cubicBezTo>
                  <a:cubicBezTo>
                    <a:pt x="3307" y="11556"/>
                    <a:pt x="3265" y="11557"/>
                    <a:pt x="3225" y="11557"/>
                  </a:cubicBezTo>
                  <a:cubicBezTo>
                    <a:pt x="2707" y="11557"/>
                    <a:pt x="2367" y="11385"/>
                    <a:pt x="2204" y="11113"/>
                  </a:cubicBezTo>
                  <a:cubicBezTo>
                    <a:pt x="1910" y="10555"/>
                    <a:pt x="2233" y="9468"/>
                    <a:pt x="3056" y="8234"/>
                  </a:cubicBezTo>
                  <a:close/>
                  <a:moveTo>
                    <a:pt x="9419" y="0"/>
                  </a:moveTo>
                  <a:cubicBezTo>
                    <a:pt x="9356" y="0"/>
                    <a:pt x="9292" y="3"/>
                    <a:pt x="9225" y="8"/>
                  </a:cubicBezTo>
                  <a:cubicBezTo>
                    <a:pt x="8373" y="155"/>
                    <a:pt x="7550" y="508"/>
                    <a:pt x="6875" y="1036"/>
                  </a:cubicBezTo>
                  <a:cubicBezTo>
                    <a:pt x="6346" y="625"/>
                    <a:pt x="5699" y="390"/>
                    <a:pt x="5024" y="361"/>
                  </a:cubicBezTo>
                  <a:cubicBezTo>
                    <a:pt x="4818" y="390"/>
                    <a:pt x="4613" y="478"/>
                    <a:pt x="4436" y="625"/>
                  </a:cubicBezTo>
                  <a:cubicBezTo>
                    <a:pt x="3907" y="1125"/>
                    <a:pt x="3761" y="1918"/>
                    <a:pt x="3966" y="2946"/>
                  </a:cubicBezTo>
                  <a:cubicBezTo>
                    <a:pt x="3893" y="2944"/>
                    <a:pt x="3819" y="2942"/>
                    <a:pt x="3745" y="2942"/>
                  </a:cubicBezTo>
                  <a:cubicBezTo>
                    <a:pt x="2934" y="2942"/>
                    <a:pt x="2106" y="3090"/>
                    <a:pt x="1352" y="3387"/>
                  </a:cubicBezTo>
                  <a:cubicBezTo>
                    <a:pt x="558" y="3680"/>
                    <a:pt x="118" y="4121"/>
                    <a:pt x="59" y="4738"/>
                  </a:cubicBezTo>
                  <a:cubicBezTo>
                    <a:pt x="0" y="5737"/>
                    <a:pt x="1087" y="7059"/>
                    <a:pt x="2879" y="8116"/>
                  </a:cubicBezTo>
                  <a:cubicBezTo>
                    <a:pt x="1998" y="9438"/>
                    <a:pt x="1704" y="10555"/>
                    <a:pt x="2057" y="11172"/>
                  </a:cubicBezTo>
                  <a:cubicBezTo>
                    <a:pt x="2233" y="11554"/>
                    <a:pt x="2703" y="11730"/>
                    <a:pt x="3349" y="11730"/>
                  </a:cubicBezTo>
                  <a:lnTo>
                    <a:pt x="3614" y="11730"/>
                  </a:lnTo>
                  <a:cubicBezTo>
                    <a:pt x="4671" y="11612"/>
                    <a:pt x="5670" y="11142"/>
                    <a:pt x="6434" y="10408"/>
                  </a:cubicBezTo>
                  <a:cubicBezTo>
                    <a:pt x="6889" y="10525"/>
                    <a:pt x="7359" y="10584"/>
                    <a:pt x="7826" y="10584"/>
                  </a:cubicBezTo>
                  <a:cubicBezTo>
                    <a:pt x="8292" y="10584"/>
                    <a:pt x="8755" y="10525"/>
                    <a:pt x="9195" y="10408"/>
                  </a:cubicBezTo>
                  <a:cubicBezTo>
                    <a:pt x="9714" y="10735"/>
                    <a:pt x="10282" y="10910"/>
                    <a:pt x="10878" y="10910"/>
                  </a:cubicBezTo>
                  <a:cubicBezTo>
                    <a:pt x="10924" y="10910"/>
                    <a:pt x="10970" y="10909"/>
                    <a:pt x="11017" y="10907"/>
                  </a:cubicBezTo>
                  <a:cubicBezTo>
                    <a:pt x="11516" y="10849"/>
                    <a:pt x="11957" y="10614"/>
                    <a:pt x="12280" y="10232"/>
                  </a:cubicBezTo>
                  <a:cubicBezTo>
                    <a:pt x="12515" y="10055"/>
                    <a:pt x="12662" y="9791"/>
                    <a:pt x="12691" y="9497"/>
                  </a:cubicBezTo>
                  <a:cubicBezTo>
                    <a:pt x="12662" y="9115"/>
                    <a:pt x="12515" y="8763"/>
                    <a:pt x="12251" y="8498"/>
                  </a:cubicBezTo>
                  <a:cubicBezTo>
                    <a:pt x="12368" y="8381"/>
                    <a:pt x="12456" y="8263"/>
                    <a:pt x="12544" y="8116"/>
                  </a:cubicBezTo>
                  <a:cubicBezTo>
                    <a:pt x="12809" y="7823"/>
                    <a:pt x="12926" y="7441"/>
                    <a:pt x="12868" y="7059"/>
                  </a:cubicBezTo>
                  <a:cubicBezTo>
                    <a:pt x="12809" y="6501"/>
                    <a:pt x="12368" y="5884"/>
                    <a:pt x="11604" y="5296"/>
                  </a:cubicBezTo>
                  <a:cubicBezTo>
                    <a:pt x="12633" y="4679"/>
                    <a:pt x="13191" y="4004"/>
                    <a:pt x="13073" y="3504"/>
                  </a:cubicBezTo>
                  <a:cubicBezTo>
                    <a:pt x="13014" y="3210"/>
                    <a:pt x="12691" y="2858"/>
                    <a:pt x="11634" y="2740"/>
                  </a:cubicBezTo>
                  <a:cubicBezTo>
                    <a:pt x="11472" y="2726"/>
                    <a:pt x="11318" y="2718"/>
                    <a:pt x="11164" y="2718"/>
                  </a:cubicBezTo>
                  <a:cubicBezTo>
                    <a:pt x="11009" y="2718"/>
                    <a:pt x="10855" y="2726"/>
                    <a:pt x="10694" y="2740"/>
                  </a:cubicBezTo>
                  <a:cubicBezTo>
                    <a:pt x="10870" y="2123"/>
                    <a:pt x="10870" y="1448"/>
                    <a:pt x="10694" y="801"/>
                  </a:cubicBezTo>
                  <a:cubicBezTo>
                    <a:pt x="10480" y="267"/>
                    <a:pt x="10048" y="0"/>
                    <a:pt x="94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1"/>
                </a:solidFill>
              </a:endParaRPr>
            </a:p>
          </p:txBody>
        </p:sp>
        <p:sp>
          <p:nvSpPr>
            <p:cNvPr id="566" name="Google Shape;566;p76"/>
            <p:cNvSpPr/>
            <p:nvPr/>
          </p:nvSpPr>
          <p:spPr>
            <a:xfrm>
              <a:off x="7023552" y="2214111"/>
              <a:ext cx="454430" cy="404099"/>
            </a:xfrm>
            <a:custGeom>
              <a:rect b="b" l="l" r="r" t="t"/>
              <a:pathLst>
                <a:path extrusionOk="0" h="11730" w="13191">
                  <a:moveTo>
                    <a:pt x="5183" y="570"/>
                  </a:moveTo>
                  <a:cubicBezTo>
                    <a:pt x="5603" y="570"/>
                    <a:pt x="6134" y="771"/>
                    <a:pt x="6698" y="1154"/>
                  </a:cubicBezTo>
                  <a:cubicBezTo>
                    <a:pt x="5993" y="1683"/>
                    <a:pt x="5376" y="2300"/>
                    <a:pt x="4848" y="3005"/>
                  </a:cubicBezTo>
                  <a:cubicBezTo>
                    <a:pt x="4613" y="2975"/>
                    <a:pt x="4407" y="2975"/>
                    <a:pt x="4172" y="2975"/>
                  </a:cubicBezTo>
                  <a:cubicBezTo>
                    <a:pt x="3966" y="1977"/>
                    <a:pt x="4113" y="1242"/>
                    <a:pt x="4554" y="801"/>
                  </a:cubicBezTo>
                  <a:cubicBezTo>
                    <a:pt x="4710" y="645"/>
                    <a:pt x="4926" y="570"/>
                    <a:pt x="5183" y="570"/>
                  </a:cubicBezTo>
                  <a:close/>
                  <a:moveTo>
                    <a:pt x="9463" y="186"/>
                  </a:moveTo>
                  <a:cubicBezTo>
                    <a:pt x="9884" y="186"/>
                    <a:pt x="10286" y="440"/>
                    <a:pt x="10459" y="860"/>
                  </a:cubicBezTo>
                  <a:cubicBezTo>
                    <a:pt x="10635" y="1507"/>
                    <a:pt x="10635" y="2153"/>
                    <a:pt x="10459" y="2770"/>
                  </a:cubicBezTo>
                  <a:cubicBezTo>
                    <a:pt x="9930" y="2828"/>
                    <a:pt x="9430" y="2975"/>
                    <a:pt x="8931" y="3152"/>
                  </a:cubicBezTo>
                  <a:lnTo>
                    <a:pt x="8902" y="3152"/>
                  </a:lnTo>
                  <a:cubicBezTo>
                    <a:pt x="8402" y="2388"/>
                    <a:pt x="7756" y="1712"/>
                    <a:pt x="7021" y="1154"/>
                  </a:cubicBezTo>
                  <a:cubicBezTo>
                    <a:pt x="7638" y="655"/>
                    <a:pt x="8402" y="331"/>
                    <a:pt x="9225" y="214"/>
                  </a:cubicBezTo>
                  <a:cubicBezTo>
                    <a:pt x="9304" y="195"/>
                    <a:pt x="9384" y="186"/>
                    <a:pt x="9463" y="186"/>
                  </a:cubicBezTo>
                  <a:close/>
                  <a:moveTo>
                    <a:pt x="6845" y="1271"/>
                  </a:moveTo>
                  <a:cubicBezTo>
                    <a:pt x="7580" y="1800"/>
                    <a:pt x="8226" y="2447"/>
                    <a:pt x="8755" y="3210"/>
                  </a:cubicBezTo>
                  <a:cubicBezTo>
                    <a:pt x="8490" y="3328"/>
                    <a:pt x="8226" y="3445"/>
                    <a:pt x="7962" y="3592"/>
                  </a:cubicBezTo>
                  <a:cubicBezTo>
                    <a:pt x="7021" y="3299"/>
                    <a:pt x="6052" y="3093"/>
                    <a:pt x="5083" y="3005"/>
                  </a:cubicBezTo>
                  <a:cubicBezTo>
                    <a:pt x="5582" y="2358"/>
                    <a:pt x="6199" y="1771"/>
                    <a:pt x="6845" y="1271"/>
                  </a:cubicBezTo>
                  <a:close/>
                  <a:moveTo>
                    <a:pt x="4201" y="3152"/>
                  </a:moveTo>
                  <a:lnTo>
                    <a:pt x="4701" y="3181"/>
                  </a:lnTo>
                  <a:cubicBezTo>
                    <a:pt x="4583" y="3357"/>
                    <a:pt x="4466" y="3504"/>
                    <a:pt x="4348" y="3680"/>
                  </a:cubicBezTo>
                  <a:cubicBezTo>
                    <a:pt x="4289" y="3504"/>
                    <a:pt x="4260" y="3328"/>
                    <a:pt x="4201" y="3152"/>
                  </a:cubicBezTo>
                  <a:close/>
                  <a:moveTo>
                    <a:pt x="8872" y="3416"/>
                  </a:moveTo>
                  <a:cubicBezTo>
                    <a:pt x="8990" y="3622"/>
                    <a:pt x="9107" y="3827"/>
                    <a:pt x="9225" y="4033"/>
                  </a:cubicBezTo>
                  <a:cubicBezTo>
                    <a:pt x="8902" y="3915"/>
                    <a:pt x="8549" y="3798"/>
                    <a:pt x="8226" y="3680"/>
                  </a:cubicBezTo>
                  <a:cubicBezTo>
                    <a:pt x="8432" y="3592"/>
                    <a:pt x="8637" y="3475"/>
                    <a:pt x="8872" y="3416"/>
                  </a:cubicBezTo>
                  <a:close/>
                  <a:moveTo>
                    <a:pt x="10429" y="3005"/>
                  </a:moveTo>
                  <a:lnTo>
                    <a:pt x="10429" y="3005"/>
                  </a:lnTo>
                  <a:cubicBezTo>
                    <a:pt x="10312" y="3475"/>
                    <a:pt x="10194" y="3945"/>
                    <a:pt x="10018" y="4415"/>
                  </a:cubicBezTo>
                  <a:cubicBezTo>
                    <a:pt x="9871" y="4327"/>
                    <a:pt x="9665" y="4239"/>
                    <a:pt x="9489" y="4180"/>
                  </a:cubicBezTo>
                  <a:lnTo>
                    <a:pt x="9519" y="4150"/>
                  </a:lnTo>
                  <a:cubicBezTo>
                    <a:pt x="9372" y="3886"/>
                    <a:pt x="9195" y="3592"/>
                    <a:pt x="9019" y="3328"/>
                  </a:cubicBezTo>
                  <a:cubicBezTo>
                    <a:pt x="9489" y="3181"/>
                    <a:pt x="9959" y="3064"/>
                    <a:pt x="10429" y="3005"/>
                  </a:cubicBezTo>
                  <a:close/>
                  <a:moveTo>
                    <a:pt x="9636" y="4415"/>
                  </a:moveTo>
                  <a:lnTo>
                    <a:pt x="9959" y="4562"/>
                  </a:lnTo>
                  <a:cubicBezTo>
                    <a:pt x="9900" y="4709"/>
                    <a:pt x="9871" y="4826"/>
                    <a:pt x="9812" y="4944"/>
                  </a:cubicBezTo>
                  <a:cubicBezTo>
                    <a:pt x="9754" y="4767"/>
                    <a:pt x="9695" y="4591"/>
                    <a:pt x="9636" y="4415"/>
                  </a:cubicBezTo>
                  <a:close/>
                  <a:moveTo>
                    <a:pt x="4319" y="4121"/>
                  </a:moveTo>
                  <a:cubicBezTo>
                    <a:pt x="4436" y="4415"/>
                    <a:pt x="4554" y="4738"/>
                    <a:pt x="4701" y="5061"/>
                  </a:cubicBezTo>
                  <a:cubicBezTo>
                    <a:pt x="4436" y="5002"/>
                    <a:pt x="4172" y="4944"/>
                    <a:pt x="3937" y="4914"/>
                  </a:cubicBezTo>
                  <a:cubicBezTo>
                    <a:pt x="4054" y="4650"/>
                    <a:pt x="4172" y="4385"/>
                    <a:pt x="4319" y="4121"/>
                  </a:cubicBezTo>
                  <a:close/>
                  <a:moveTo>
                    <a:pt x="11123" y="2953"/>
                  </a:moveTo>
                  <a:cubicBezTo>
                    <a:pt x="11281" y="2953"/>
                    <a:pt x="11443" y="2961"/>
                    <a:pt x="11604" y="2975"/>
                  </a:cubicBezTo>
                  <a:cubicBezTo>
                    <a:pt x="12339" y="3064"/>
                    <a:pt x="12809" y="3269"/>
                    <a:pt x="12868" y="3592"/>
                  </a:cubicBezTo>
                  <a:cubicBezTo>
                    <a:pt x="12956" y="4004"/>
                    <a:pt x="12398" y="4621"/>
                    <a:pt x="11399" y="5208"/>
                  </a:cubicBezTo>
                  <a:cubicBezTo>
                    <a:pt x="11027" y="4951"/>
                    <a:pt x="10628" y="4721"/>
                    <a:pt x="10227" y="4493"/>
                  </a:cubicBezTo>
                  <a:lnTo>
                    <a:pt x="10227" y="4493"/>
                  </a:lnTo>
                  <a:cubicBezTo>
                    <a:pt x="10402" y="3997"/>
                    <a:pt x="10548" y="3500"/>
                    <a:pt x="10664" y="2975"/>
                  </a:cubicBezTo>
                  <a:cubicBezTo>
                    <a:pt x="10811" y="2961"/>
                    <a:pt x="10965" y="2953"/>
                    <a:pt x="11123" y="2953"/>
                  </a:cubicBezTo>
                  <a:close/>
                  <a:moveTo>
                    <a:pt x="4906" y="3181"/>
                  </a:moveTo>
                  <a:cubicBezTo>
                    <a:pt x="5846" y="3269"/>
                    <a:pt x="6786" y="3445"/>
                    <a:pt x="7697" y="3710"/>
                  </a:cubicBezTo>
                  <a:cubicBezTo>
                    <a:pt x="6904" y="4150"/>
                    <a:pt x="6170" y="4650"/>
                    <a:pt x="5494" y="5237"/>
                  </a:cubicBezTo>
                  <a:lnTo>
                    <a:pt x="4936" y="5120"/>
                  </a:lnTo>
                  <a:lnTo>
                    <a:pt x="4965" y="5120"/>
                  </a:lnTo>
                  <a:cubicBezTo>
                    <a:pt x="4759" y="4738"/>
                    <a:pt x="4583" y="4327"/>
                    <a:pt x="4436" y="3915"/>
                  </a:cubicBezTo>
                  <a:cubicBezTo>
                    <a:pt x="4583" y="3680"/>
                    <a:pt x="4730" y="3445"/>
                    <a:pt x="4906" y="3181"/>
                  </a:cubicBezTo>
                  <a:close/>
                  <a:moveTo>
                    <a:pt x="5053" y="5326"/>
                  </a:moveTo>
                  <a:lnTo>
                    <a:pt x="5288" y="5384"/>
                  </a:lnTo>
                  <a:lnTo>
                    <a:pt x="5171" y="5531"/>
                  </a:lnTo>
                  <a:cubicBezTo>
                    <a:pt x="5141" y="5443"/>
                    <a:pt x="5083" y="5384"/>
                    <a:pt x="5053" y="5326"/>
                  </a:cubicBezTo>
                  <a:close/>
                  <a:moveTo>
                    <a:pt x="10135" y="4650"/>
                  </a:moveTo>
                  <a:cubicBezTo>
                    <a:pt x="10517" y="4856"/>
                    <a:pt x="10870" y="5061"/>
                    <a:pt x="11222" y="5296"/>
                  </a:cubicBezTo>
                  <a:cubicBezTo>
                    <a:pt x="10841" y="5502"/>
                    <a:pt x="10459" y="5707"/>
                    <a:pt x="10047" y="5854"/>
                  </a:cubicBezTo>
                  <a:cubicBezTo>
                    <a:pt x="10019" y="5654"/>
                    <a:pt x="9990" y="5453"/>
                    <a:pt x="9934" y="5225"/>
                  </a:cubicBezTo>
                  <a:lnTo>
                    <a:pt x="9934" y="5225"/>
                  </a:lnTo>
                  <a:cubicBezTo>
                    <a:pt x="9993" y="5052"/>
                    <a:pt x="10078" y="4851"/>
                    <a:pt x="10135" y="4650"/>
                  </a:cubicBezTo>
                  <a:close/>
                  <a:moveTo>
                    <a:pt x="9783" y="5502"/>
                  </a:moveTo>
                  <a:lnTo>
                    <a:pt x="9812" y="5531"/>
                  </a:lnTo>
                  <a:cubicBezTo>
                    <a:pt x="9842" y="5678"/>
                    <a:pt x="9842" y="5796"/>
                    <a:pt x="9871" y="5943"/>
                  </a:cubicBezTo>
                  <a:lnTo>
                    <a:pt x="9548" y="6060"/>
                  </a:lnTo>
                  <a:cubicBezTo>
                    <a:pt x="9636" y="5884"/>
                    <a:pt x="9724" y="5707"/>
                    <a:pt x="9783" y="5502"/>
                  </a:cubicBezTo>
                  <a:close/>
                  <a:moveTo>
                    <a:pt x="7962" y="3798"/>
                  </a:moveTo>
                  <a:cubicBezTo>
                    <a:pt x="8461" y="3945"/>
                    <a:pt x="8931" y="4121"/>
                    <a:pt x="9372" y="4297"/>
                  </a:cubicBezTo>
                  <a:cubicBezTo>
                    <a:pt x="9519" y="4591"/>
                    <a:pt x="9636" y="4885"/>
                    <a:pt x="9724" y="5208"/>
                  </a:cubicBezTo>
                  <a:cubicBezTo>
                    <a:pt x="9577" y="5531"/>
                    <a:pt x="9430" y="5854"/>
                    <a:pt x="9284" y="6178"/>
                  </a:cubicBezTo>
                  <a:lnTo>
                    <a:pt x="8725" y="6354"/>
                  </a:lnTo>
                  <a:cubicBezTo>
                    <a:pt x="7756" y="5943"/>
                    <a:pt x="6728" y="5590"/>
                    <a:pt x="5729" y="5296"/>
                  </a:cubicBezTo>
                  <a:cubicBezTo>
                    <a:pt x="6405" y="4709"/>
                    <a:pt x="7168" y="4209"/>
                    <a:pt x="7962" y="3798"/>
                  </a:cubicBezTo>
                  <a:close/>
                  <a:moveTo>
                    <a:pt x="9166" y="6413"/>
                  </a:moveTo>
                  <a:lnTo>
                    <a:pt x="9107" y="6530"/>
                  </a:lnTo>
                  <a:lnTo>
                    <a:pt x="8990" y="6471"/>
                  </a:lnTo>
                  <a:lnTo>
                    <a:pt x="9166" y="6413"/>
                  </a:lnTo>
                  <a:close/>
                  <a:moveTo>
                    <a:pt x="2713" y="4972"/>
                  </a:moveTo>
                  <a:cubicBezTo>
                    <a:pt x="3027" y="4972"/>
                    <a:pt x="3350" y="5004"/>
                    <a:pt x="3672" y="5061"/>
                  </a:cubicBezTo>
                  <a:cubicBezTo>
                    <a:pt x="3555" y="5384"/>
                    <a:pt x="3437" y="5737"/>
                    <a:pt x="3379" y="6089"/>
                  </a:cubicBezTo>
                  <a:cubicBezTo>
                    <a:pt x="3349" y="6354"/>
                    <a:pt x="3320" y="6589"/>
                    <a:pt x="3320" y="6824"/>
                  </a:cubicBezTo>
                  <a:cubicBezTo>
                    <a:pt x="2057" y="6501"/>
                    <a:pt x="1263" y="5854"/>
                    <a:pt x="1293" y="5531"/>
                  </a:cubicBezTo>
                  <a:cubicBezTo>
                    <a:pt x="1293" y="5237"/>
                    <a:pt x="1616" y="5032"/>
                    <a:pt x="2204" y="4973"/>
                  </a:cubicBezTo>
                  <a:lnTo>
                    <a:pt x="2204" y="5002"/>
                  </a:lnTo>
                  <a:cubicBezTo>
                    <a:pt x="2370" y="4982"/>
                    <a:pt x="2540" y="4972"/>
                    <a:pt x="2713" y="4972"/>
                  </a:cubicBezTo>
                  <a:close/>
                  <a:moveTo>
                    <a:pt x="9900" y="6148"/>
                  </a:moveTo>
                  <a:cubicBezTo>
                    <a:pt x="9900" y="6383"/>
                    <a:pt x="9900" y="6648"/>
                    <a:pt x="9871" y="6883"/>
                  </a:cubicBezTo>
                  <a:cubicBezTo>
                    <a:pt x="9665" y="6794"/>
                    <a:pt x="9489" y="6706"/>
                    <a:pt x="9284" y="6618"/>
                  </a:cubicBezTo>
                  <a:lnTo>
                    <a:pt x="9284" y="6589"/>
                  </a:lnTo>
                  <a:cubicBezTo>
                    <a:pt x="9313" y="6530"/>
                    <a:pt x="9372" y="6413"/>
                    <a:pt x="9430" y="6324"/>
                  </a:cubicBezTo>
                  <a:cubicBezTo>
                    <a:pt x="9577" y="6266"/>
                    <a:pt x="9754" y="6207"/>
                    <a:pt x="9900" y="6148"/>
                  </a:cubicBezTo>
                  <a:close/>
                  <a:moveTo>
                    <a:pt x="3878" y="5091"/>
                  </a:moveTo>
                  <a:cubicBezTo>
                    <a:pt x="4172" y="5149"/>
                    <a:pt x="4495" y="5208"/>
                    <a:pt x="4818" y="5296"/>
                  </a:cubicBezTo>
                  <a:lnTo>
                    <a:pt x="5024" y="5649"/>
                  </a:lnTo>
                  <a:cubicBezTo>
                    <a:pt x="4583" y="6060"/>
                    <a:pt x="4172" y="6471"/>
                    <a:pt x="3790" y="6941"/>
                  </a:cubicBezTo>
                  <a:lnTo>
                    <a:pt x="3526" y="6883"/>
                  </a:lnTo>
                  <a:cubicBezTo>
                    <a:pt x="3496" y="6648"/>
                    <a:pt x="3526" y="6383"/>
                    <a:pt x="3584" y="6148"/>
                  </a:cubicBezTo>
                  <a:cubicBezTo>
                    <a:pt x="3643" y="5796"/>
                    <a:pt x="3731" y="5443"/>
                    <a:pt x="3878" y="5091"/>
                  </a:cubicBezTo>
                  <a:close/>
                  <a:moveTo>
                    <a:pt x="5553" y="5472"/>
                  </a:moveTo>
                  <a:cubicBezTo>
                    <a:pt x="6522" y="5737"/>
                    <a:pt x="7492" y="6060"/>
                    <a:pt x="8432" y="6442"/>
                  </a:cubicBezTo>
                  <a:cubicBezTo>
                    <a:pt x="7638" y="6677"/>
                    <a:pt x="6816" y="6824"/>
                    <a:pt x="5993" y="6941"/>
                  </a:cubicBezTo>
                  <a:cubicBezTo>
                    <a:pt x="5905" y="6794"/>
                    <a:pt x="5611" y="6324"/>
                    <a:pt x="5259" y="5707"/>
                  </a:cubicBezTo>
                  <a:lnTo>
                    <a:pt x="5288" y="5707"/>
                  </a:lnTo>
                  <a:cubicBezTo>
                    <a:pt x="5347" y="5619"/>
                    <a:pt x="5435" y="5531"/>
                    <a:pt x="5553" y="5472"/>
                  </a:cubicBezTo>
                  <a:close/>
                  <a:moveTo>
                    <a:pt x="5112" y="5825"/>
                  </a:moveTo>
                  <a:cubicBezTo>
                    <a:pt x="5406" y="6354"/>
                    <a:pt x="5670" y="6765"/>
                    <a:pt x="5788" y="6971"/>
                  </a:cubicBezTo>
                  <a:cubicBezTo>
                    <a:pt x="5553" y="6971"/>
                    <a:pt x="5318" y="7029"/>
                    <a:pt x="5083" y="7029"/>
                  </a:cubicBezTo>
                  <a:cubicBezTo>
                    <a:pt x="4988" y="7037"/>
                    <a:pt x="4894" y="7041"/>
                    <a:pt x="4799" y="7041"/>
                  </a:cubicBezTo>
                  <a:cubicBezTo>
                    <a:pt x="4541" y="7041"/>
                    <a:pt x="4283" y="7014"/>
                    <a:pt x="4025" y="6971"/>
                  </a:cubicBezTo>
                  <a:lnTo>
                    <a:pt x="3996" y="6971"/>
                  </a:lnTo>
                  <a:cubicBezTo>
                    <a:pt x="4348" y="6559"/>
                    <a:pt x="4730" y="6207"/>
                    <a:pt x="5112" y="5825"/>
                  </a:cubicBezTo>
                  <a:close/>
                  <a:moveTo>
                    <a:pt x="3526" y="7088"/>
                  </a:moveTo>
                  <a:lnTo>
                    <a:pt x="3643" y="7118"/>
                  </a:lnTo>
                  <a:lnTo>
                    <a:pt x="3526" y="7235"/>
                  </a:lnTo>
                  <a:lnTo>
                    <a:pt x="3526" y="7088"/>
                  </a:lnTo>
                  <a:close/>
                  <a:moveTo>
                    <a:pt x="4025" y="3181"/>
                  </a:moveTo>
                  <a:cubicBezTo>
                    <a:pt x="4084" y="3416"/>
                    <a:pt x="4142" y="3651"/>
                    <a:pt x="4231" y="3915"/>
                  </a:cubicBezTo>
                  <a:cubicBezTo>
                    <a:pt x="4054" y="4239"/>
                    <a:pt x="3907" y="4562"/>
                    <a:pt x="3761" y="4885"/>
                  </a:cubicBezTo>
                  <a:cubicBezTo>
                    <a:pt x="3419" y="4828"/>
                    <a:pt x="3078" y="4796"/>
                    <a:pt x="2736" y="4796"/>
                  </a:cubicBezTo>
                  <a:cubicBezTo>
                    <a:pt x="2549" y="4796"/>
                    <a:pt x="2362" y="4805"/>
                    <a:pt x="2174" y="4826"/>
                  </a:cubicBezTo>
                  <a:cubicBezTo>
                    <a:pt x="1322" y="4885"/>
                    <a:pt x="1087" y="5267"/>
                    <a:pt x="1087" y="5561"/>
                  </a:cubicBezTo>
                  <a:cubicBezTo>
                    <a:pt x="1058" y="6060"/>
                    <a:pt x="2086" y="6736"/>
                    <a:pt x="3320" y="7059"/>
                  </a:cubicBezTo>
                  <a:cubicBezTo>
                    <a:pt x="3349" y="7176"/>
                    <a:pt x="3349" y="7323"/>
                    <a:pt x="3379" y="7441"/>
                  </a:cubicBezTo>
                  <a:cubicBezTo>
                    <a:pt x="3232" y="7617"/>
                    <a:pt x="3114" y="7793"/>
                    <a:pt x="2997" y="7970"/>
                  </a:cubicBezTo>
                  <a:cubicBezTo>
                    <a:pt x="1293" y="6971"/>
                    <a:pt x="206" y="5678"/>
                    <a:pt x="265" y="4767"/>
                  </a:cubicBezTo>
                  <a:cubicBezTo>
                    <a:pt x="323" y="4239"/>
                    <a:pt x="676" y="3857"/>
                    <a:pt x="1410" y="3592"/>
                  </a:cubicBezTo>
                  <a:cubicBezTo>
                    <a:pt x="1939" y="3387"/>
                    <a:pt x="2497" y="3269"/>
                    <a:pt x="3085" y="3210"/>
                  </a:cubicBezTo>
                  <a:cubicBezTo>
                    <a:pt x="3379" y="3181"/>
                    <a:pt x="3702" y="3181"/>
                    <a:pt x="4025" y="3181"/>
                  </a:cubicBezTo>
                  <a:close/>
                  <a:moveTo>
                    <a:pt x="3437" y="7676"/>
                  </a:moveTo>
                  <a:cubicBezTo>
                    <a:pt x="3496" y="7911"/>
                    <a:pt x="3584" y="8146"/>
                    <a:pt x="3702" y="8351"/>
                  </a:cubicBezTo>
                  <a:cubicBezTo>
                    <a:pt x="3526" y="8263"/>
                    <a:pt x="3320" y="8175"/>
                    <a:pt x="3144" y="8058"/>
                  </a:cubicBezTo>
                  <a:cubicBezTo>
                    <a:pt x="3232" y="7940"/>
                    <a:pt x="3349" y="7823"/>
                    <a:pt x="3437" y="7676"/>
                  </a:cubicBezTo>
                  <a:close/>
                  <a:moveTo>
                    <a:pt x="11399" y="5443"/>
                  </a:moveTo>
                  <a:cubicBezTo>
                    <a:pt x="12133" y="6001"/>
                    <a:pt x="12574" y="6559"/>
                    <a:pt x="12633" y="7118"/>
                  </a:cubicBezTo>
                  <a:cubicBezTo>
                    <a:pt x="12691" y="7441"/>
                    <a:pt x="12574" y="7764"/>
                    <a:pt x="12368" y="8028"/>
                  </a:cubicBezTo>
                  <a:cubicBezTo>
                    <a:pt x="12280" y="8146"/>
                    <a:pt x="12192" y="8263"/>
                    <a:pt x="12074" y="8381"/>
                  </a:cubicBezTo>
                  <a:cubicBezTo>
                    <a:pt x="11457" y="7793"/>
                    <a:pt x="10782" y="7323"/>
                    <a:pt x="10018" y="6971"/>
                  </a:cubicBezTo>
                  <a:cubicBezTo>
                    <a:pt x="10077" y="6677"/>
                    <a:pt x="10106" y="6383"/>
                    <a:pt x="10077" y="6060"/>
                  </a:cubicBezTo>
                  <a:cubicBezTo>
                    <a:pt x="10517" y="5884"/>
                    <a:pt x="10958" y="5678"/>
                    <a:pt x="11399" y="5443"/>
                  </a:cubicBezTo>
                  <a:close/>
                  <a:moveTo>
                    <a:pt x="8725" y="6559"/>
                  </a:moveTo>
                  <a:lnTo>
                    <a:pt x="9019" y="6677"/>
                  </a:lnTo>
                  <a:cubicBezTo>
                    <a:pt x="8608" y="7441"/>
                    <a:pt x="8138" y="8175"/>
                    <a:pt x="7609" y="8851"/>
                  </a:cubicBezTo>
                  <a:cubicBezTo>
                    <a:pt x="7080" y="8293"/>
                    <a:pt x="6581" y="7705"/>
                    <a:pt x="6140" y="7118"/>
                  </a:cubicBezTo>
                  <a:cubicBezTo>
                    <a:pt x="6992" y="7000"/>
                    <a:pt x="7873" y="6794"/>
                    <a:pt x="8725" y="6559"/>
                  </a:cubicBezTo>
                  <a:close/>
                  <a:moveTo>
                    <a:pt x="9166" y="6765"/>
                  </a:moveTo>
                  <a:cubicBezTo>
                    <a:pt x="9401" y="6853"/>
                    <a:pt x="9607" y="6971"/>
                    <a:pt x="9783" y="7059"/>
                  </a:cubicBezTo>
                  <a:cubicBezTo>
                    <a:pt x="9636" y="7764"/>
                    <a:pt x="9195" y="8381"/>
                    <a:pt x="8578" y="8763"/>
                  </a:cubicBezTo>
                  <a:cubicBezTo>
                    <a:pt x="8373" y="8939"/>
                    <a:pt x="8108" y="9057"/>
                    <a:pt x="7844" y="9115"/>
                  </a:cubicBezTo>
                  <a:lnTo>
                    <a:pt x="7727" y="8998"/>
                  </a:lnTo>
                  <a:cubicBezTo>
                    <a:pt x="8285" y="8293"/>
                    <a:pt x="8755" y="7558"/>
                    <a:pt x="9166" y="6765"/>
                  </a:cubicBezTo>
                  <a:close/>
                  <a:moveTo>
                    <a:pt x="5905" y="7147"/>
                  </a:moveTo>
                  <a:cubicBezTo>
                    <a:pt x="6375" y="7793"/>
                    <a:pt x="6904" y="8440"/>
                    <a:pt x="7462" y="9027"/>
                  </a:cubicBezTo>
                  <a:lnTo>
                    <a:pt x="7315" y="9233"/>
                  </a:lnTo>
                  <a:cubicBezTo>
                    <a:pt x="7258" y="9234"/>
                    <a:pt x="7200" y="9235"/>
                    <a:pt x="7143" y="9235"/>
                  </a:cubicBezTo>
                  <a:cubicBezTo>
                    <a:pt x="6055" y="9235"/>
                    <a:pt x="4972" y="8973"/>
                    <a:pt x="3996" y="8498"/>
                  </a:cubicBezTo>
                  <a:cubicBezTo>
                    <a:pt x="3790" y="8175"/>
                    <a:pt x="3643" y="7852"/>
                    <a:pt x="3584" y="7500"/>
                  </a:cubicBezTo>
                  <a:cubicBezTo>
                    <a:pt x="3672" y="7382"/>
                    <a:pt x="3761" y="7264"/>
                    <a:pt x="3849" y="7176"/>
                  </a:cubicBezTo>
                  <a:cubicBezTo>
                    <a:pt x="4090" y="7211"/>
                    <a:pt x="4331" y="7225"/>
                    <a:pt x="4571" y="7225"/>
                  </a:cubicBezTo>
                  <a:cubicBezTo>
                    <a:pt x="4742" y="7225"/>
                    <a:pt x="4912" y="7218"/>
                    <a:pt x="5083" y="7206"/>
                  </a:cubicBezTo>
                  <a:cubicBezTo>
                    <a:pt x="5347" y="7206"/>
                    <a:pt x="5641" y="7176"/>
                    <a:pt x="5905" y="7147"/>
                  </a:cubicBezTo>
                  <a:close/>
                  <a:moveTo>
                    <a:pt x="4201" y="8792"/>
                  </a:moveTo>
                  <a:lnTo>
                    <a:pt x="4201" y="8792"/>
                  </a:lnTo>
                  <a:cubicBezTo>
                    <a:pt x="5141" y="9203"/>
                    <a:pt x="6140" y="9409"/>
                    <a:pt x="7139" y="9409"/>
                  </a:cubicBezTo>
                  <a:cubicBezTo>
                    <a:pt x="6904" y="9673"/>
                    <a:pt x="6640" y="9938"/>
                    <a:pt x="6375" y="10202"/>
                  </a:cubicBezTo>
                  <a:cubicBezTo>
                    <a:pt x="5523" y="9967"/>
                    <a:pt x="4759" y="9468"/>
                    <a:pt x="4201" y="8792"/>
                  </a:cubicBezTo>
                  <a:close/>
                  <a:moveTo>
                    <a:pt x="9989" y="7176"/>
                  </a:moveTo>
                  <a:cubicBezTo>
                    <a:pt x="10694" y="7500"/>
                    <a:pt x="11369" y="7970"/>
                    <a:pt x="11957" y="8528"/>
                  </a:cubicBezTo>
                  <a:cubicBezTo>
                    <a:pt x="11193" y="9321"/>
                    <a:pt x="10253" y="9879"/>
                    <a:pt x="9195" y="10202"/>
                  </a:cubicBezTo>
                  <a:cubicBezTo>
                    <a:pt x="8784" y="9908"/>
                    <a:pt x="8373" y="9615"/>
                    <a:pt x="8020" y="9262"/>
                  </a:cubicBezTo>
                  <a:cubicBezTo>
                    <a:pt x="8255" y="9203"/>
                    <a:pt x="8490" y="9086"/>
                    <a:pt x="8725" y="8939"/>
                  </a:cubicBezTo>
                  <a:cubicBezTo>
                    <a:pt x="9342" y="8528"/>
                    <a:pt x="9783" y="7881"/>
                    <a:pt x="9989" y="7176"/>
                  </a:cubicBezTo>
                  <a:close/>
                  <a:moveTo>
                    <a:pt x="7815" y="9321"/>
                  </a:moveTo>
                  <a:cubicBezTo>
                    <a:pt x="8138" y="9644"/>
                    <a:pt x="8520" y="9967"/>
                    <a:pt x="8931" y="10232"/>
                  </a:cubicBezTo>
                  <a:cubicBezTo>
                    <a:pt x="8549" y="10320"/>
                    <a:pt x="8153" y="10364"/>
                    <a:pt x="7756" y="10364"/>
                  </a:cubicBezTo>
                  <a:cubicBezTo>
                    <a:pt x="7359" y="10364"/>
                    <a:pt x="6963" y="10320"/>
                    <a:pt x="6581" y="10232"/>
                  </a:cubicBezTo>
                  <a:cubicBezTo>
                    <a:pt x="6875" y="9967"/>
                    <a:pt x="7139" y="9673"/>
                    <a:pt x="7403" y="9380"/>
                  </a:cubicBezTo>
                  <a:cubicBezTo>
                    <a:pt x="7550" y="9350"/>
                    <a:pt x="7668" y="9350"/>
                    <a:pt x="7815" y="9321"/>
                  </a:cubicBezTo>
                  <a:close/>
                  <a:moveTo>
                    <a:pt x="12104" y="8645"/>
                  </a:moveTo>
                  <a:cubicBezTo>
                    <a:pt x="12309" y="8880"/>
                    <a:pt x="12456" y="9174"/>
                    <a:pt x="12456" y="9497"/>
                  </a:cubicBezTo>
                  <a:cubicBezTo>
                    <a:pt x="12427" y="9732"/>
                    <a:pt x="12280" y="9967"/>
                    <a:pt x="12104" y="10114"/>
                  </a:cubicBezTo>
                  <a:lnTo>
                    <a:pt x="12074" y="10114"/>
                  </a:lnTo>
                  <a:cubicBezTo>
                    <a:pt x="11810" y="10467"/>
                    <a:pt x="11399" y="10672"/>
                    <a:pt x="10958" y="10702"/>
                  </a:cubicBezTo>
                  <a:cubicBezTo>
                    <a:pt x="10906" y="10705"/>
                    <a:pt x="10853" y="10706"/>
                    <a:pt x="10801" y="10706"/>
                  </a:cubicBezTo>
                  <a:cubicBezTo>
                    <a:pt x="10325" y="10706"/>
                    <a:pt x="9854" y="10584"/>
                    <a:pt x="9430" y="10320"/>
                  </a:cubicBezTo>
                  <a:cubicBezTo>
                    <a:pt x="10459" y="9997"/>
                    <a:pt x="11369" y="9438"/>
                    <a:pt x="12104" y="8645"/>
                  </a:cubicBezTo>
                  <a:close/>
                  <a:moveTo>
                    <a:pt x="3056" y="8234"/>
                  </a:moveTo>
                  <a:cubicBezTo>
                    <a:pt x="3320" y="8381"/>
                    <a:pt x="3584" y="8528"/>
                    <a:pt x="3849" y="8645"/>
                  </a:cubicBezTo>
                  <a:cubicBezTo>
                    <a:pt x="4407" y="9468"/>
                    <a:pt x="5229" y="10055"/>
                    <a:pt x="6199" y="10320"/>
                  </a:cubicBezTo>
                  <a:cubicBezTo>
                    <a:pt x="5406" y="11054"/>
                    <a:pt x="4407" y="11495"/>
                    <a:pt x="3349" y="11554"/>
                  </a:cubicBezTo>
                  <a:cubicBezTo>
                    <a:pt x="3307" y="11556"/>
                    <a:pt x="3265" y="11557"/>
                    <a:pt x="3225" y="11557"/>
                  </a:cubicBezTo>
                  <a:cubicBezTo>
                    <a:pt x="2707" y="11557"/>
                    <a:pt x="2367" y="11385"/>
                    <a:pt x="2204" y="11113"/>
                  </a:cubicBezTo>
                  <a:cubicBezTo>
                    <a:pt x="1910" y="10555"/>
                    <a:pt x="2233" y="9468"/>
                    <a:pt x="3056" y="8234"/>
                  </a:cubicBezTo>
                  <a:close/>
                  <a:moveTo>
                    <a:pt x="9419" y="0"/>
                  </a:moveTo>
                  <a:cubicBezTo>
                    <a:pt x="9356" y="0"/>
                    <a:pt x="9292" y="3"/>
                    <a:pt x="9225" y="8"/>
                  </a:cubicBezTo>
                  <a:cubicBezTo>
                    <a:pt x="8373" y="155"/>
                    <a:pt x="7550" y="508"/>
                    <a:pt x="6875" y="1036"/>
                  </a:cubicBezTo>
                  <a:cubicBezTo>
                    <a:pt x="6346" y="625"/>
                    <a:pt x="5699" y="390"/>
                    <a:pt x="5024" y="361"/>
                  </a:cubicBezTo>
                  <a:cubicBezTo>
                    <a:pt x="4818" y="390"/>
                    <a:pt x="4613" y="478"/>
                    <a:pt x="4436" y="625"/>
                  </a:cubicBezTo>
                  <a:cubicBezTo>
                    <a:pt x="3907" y="1125"/>
                    <a:pt x="3761" y="1918"/>
                    <a:pt x="3966" y="2946"/>
                  </a:cubicBezTo>
                  <a:cubicBezTo>
                    <a:pt x="3893" y="2944"/>
                    <a:pt x="3819" y="2942"/>
                    <a:pt x="3745" y="2942"/>
                  </a:cubicBezTo>
                  <a:cubicBezTo>
                    <a:pt x="2934" y="2942"/>
                    <a:pt x="2106" y="3090"/>
                    <a:pt x="1352" y="3387"/>
                  </a:cubicBezTo>
                  <a:cubicBezTo>
                    <a:pt x="558" y="3680"/>
                    <a:pt x="118" y="4121"/>
                    <a:pt x="59" y="4738"/>
                  </a:cubicBezTo>
                  <a:cubicBezTo>
                    <a:pt x="0" y="5737"/>
                    <a:pt x="1087" y="7059"/>
                    <a:pt x="2879" y="8116"/>
                  </a:cubicBezTo>
                  <a:cubicBezTo>
                    <a:pt x="1998" y="9438"/>
                    <a:pt x="1704" y="10555"/>
                    <a:pt x="2057" y="11172"/>
                  </a:cubicBezTo>
                  <a:cubicBezTo>
                    <a:pt x="2233" y="11554"/>
                    <a:pt x="2703" y="11730"/>
                    <a:pt x="3349" y="11730"/>
                  </a:cubicBezTo>
                  <a:lnTo>
                    <a:pt x="3614" y="11730"/>
                  </a:lnTo>
                  <a:cubicBezTo>
                    <a:pt x="4671" y="11612"/>
                    <a:pt x="5670" y="11142"/>
                    <a:pt x="6434" y="10408"/>
                  </a:cubicBezTo>
                  <a:cubicBezTo>
                    <a:pt x="6889" y="10525"/>
                    <a:pt x="7359" y="10584"/>
                    <a:pt x="7826" y="10584"/>
                  </a:cubicBezTo>
                  <a:cubicBezTo>
                    <a:pt x="8292" y="10584"/>
                    <a:pt x="8755" y="10525"/>
                    <a:pt x="9195" y="10408"/>
                  </a:cubicBezTo>
                  <a:cubicBezTo>
                    <a:pt x="9714" y="10735"/>
                    <a:pt x="10282" y="10910"/>
                    <a:pt x="10878" y="10910"/>
                  </a:cubicBezTo>
                  <a:cubicBezTo>
                    <a:pt x="10924" y="10910"/>
                    <a:pt x="10970" y="10909"/>
                    <a:pt x="11017" y="10907"/>
                  </a:cubicBezTo>
                  <a:cubicBezTo>
                    <a:pt x="11516" y="10849"/>
                    <a:pt x="11957" y="10614"/>
                    <a:pt x="12280" y="10232"/>
                  </a:cubicBezTo>
                  <a:cubicBezTo>
                    <a:pt x="12515" y="10055"/>
                    <a:pt x="12662" y="9791"/>
                    <a:pt x="12691" y="9497"/>
                  </a:cubicBezTo>
                  <a:cubicBezTo>
                    <a:pt x="12662" y="9115"/>
                    <a:pt x="12515" y="8763"/>
                    <a:pt x="12251" y="8498"/>
                  </a:cubicBezTo>
                  <a:cubicBezTo>
                    <a:pt x="12368" y="8381"/>
                    <a:pt x="12456" y="8263"/>
                    <a:pt x="12544" y="8116"/>
                  </a:cubicBezTo>
                  <a:cubicBezTo>
                    <a:pt x="12809" y="7823"/>
                    <a:pt x="12926" y="7441"/>
                    <a:pt x="12868" y="7059"/>
                  </a:cubicBezTo>
                  <a:cubicBezTo>
                    <a:pt x="12809" y="6501"/>
                    <a:pt x="12368" y="5884"/>
                    <a:pt x="11604" y="5296"/>
                  </a:cubicBezTo>
                  <a:cubicBezTo>
                    <a:pt x="12633" y="4679"/>
                    <a:pt x="13191" y="4004"/>
                    <a:pt x="13073" y="3504"/>
                  </a:cubicBezTo>
                  <a:cubicBezTo>
                    <a:pt x="13014" y="3210"/>
                    <a:pt x="12691" y="2858"/>
                    <a:pt x="11634" y="2740"/>
                  </a:cubicBezTo>
                  <a:cubicBezTo>
                    <a:pt x="11472" y="2726"/>
                    <a:pt x="11318" y="2718"/>
                    <a:pt x="11164" y="2718"/>
                  </a:cubicBezTo>
                  <a:cubicBezTo>
                    <a:pt x="11009" y="2718"/>
                    <a:pt x="10855" y="2726"/>
                    <a:pt x="10694" y="2740"/>
                  </a:cubicBezTo>
                  <a:cubicBezTo>
                    <a:pt x="10870" y="2123"/>
                    <a:pt x="10870" y="1448"/>
                    <a:pt x="10694" y="801"/>
                  </a:cubicBezTo>
                  <a:cubicBezTo>
                    <a:pt x="10480" y="267"/>
                    <a:pt x="10048" y="0"/>
                    <a:pt x="94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1"/>
                </a:solidFill>
              </a:endParaRPr>
            </a:p>
          </p:txBody>
        </p:sp>
        <p:grpSp>
          <p:nvGrpSpPr>
            <p:cNvPr id="567" name="Google Shape;567;p76"/>
            <p:cNvGrpSpPr/>
            <p:nvPr/>
          </p:nvGrpSpPr>
          <p:grpSpPr>
            <a:xfrm>
              <a:off x="3923621" y="1"/>
              <a:ext cx="5701018" cy="2443040"/>
              <a:chOff x="2909925" y="2457575"/>
              <a:chExt cx="1767100" cy="757250"/>
            </a:xfrm>
          </p:grpSpPr>
          <p:sp>
            <p:nvSpPr>
              <p:cNvPr id="568" name="Google Shape;568;p76"/>
              <p:cNvSpPr/>
              <p:nvPr/>
            </p:nvSpPr>
            <p:spPr>
              <a:xfrm>
                <a:off x="2909925" y="2457575"/>
                <a:ext cx="1767100" cy="757250"/>
              </a:xfrm>
              <a:custGeom>
                <a:rect b="b" l="l" r="r" t="t"/>
                <a:pathLst>
                  <a:path extrusionOk="0" h="30290" w="70684">
                    <a:moveTo>
                      <a:pt x="265" y="1"/>
                    </a:moveTo>
                    <a:lnTo>
                      <a:pt x="265" y="5054"/>
                    </a:lnTo>
                    <a:cubicBezTo>
                      <a:pt x="265" y="5671"/>
                      <a:pt x="1" y="8814"/>
                      <a:pt x="647" y="10107"/>
                    </a:cubicBezTo>
                    <a:cubicBezTo>
                      <a:pt x="1382" y="11576"/>
                      <a:pt x="2909" y="14425"/>
                      <a:pt x="5847" y="15189"/>
                    </a:cubicBezTo>
                    <a:cubicBezTo>
                      <a:pt x="6663" y="15404"/>
                      <a:pt x="7406" y="15474"/>
                      <a:pt x="8086" y="15474"/>
                    </a:cubicBezTo>
                    <a:cubicBezTo>
                      <a:pt x="9405" y="15474"/>
                      <a:pt x="10484" y="15208"/>
                      <a:pt x="11388" y="15208"/>
                    </a:cubicBezTo>
                    <a:cubicBezTo>
                      <a:pt x="12317" y="15208"/>
                      <a:pt x="13062" y="15489"/>
                      <a:pt x="13691" y="16629"/>
                    </a:cubicBezTo>
                    <a:cubicBezTo>
                      <a:pt x="14572" y="18215"/>
                      <a:pt x="15101" y="20683"/>
                      <a:pt x="18303" y="21358"/>
                    </a:cubicBezTo>
                    <a:cubicBezTo>
                      <a:pt x="19000" y="21505"/>
                      <a:pt x="19651" y="21561"/>
                      <a:pt x="20257" y="21561"/>
                    </a:cubicBezTo>
                    <a:cubicBezTo>
                      <a:pt x="22081" y="21561"/>
                      <a:pt x="23494" y="21060"/>
                      <a:pt x="24513" y="21060"/>
                    </a:cubicBezTo>
                    <a:cubicBezTo>
                      <a:pt x="24710" y="21060"/>
                      <a:pt x="24892" y="21079"/>
                      <a:pt x="25060" y="21123"/>
                    </a:cubicBezTo>
                    <a:cubicBezTo>
                      <a:pt x="26411" y="21505"/>
                      <a:pt x="27351" y="24942"/>
                      <a:pt x="29731" y="25295"/>
                    </a:cubicBezTo>
                    <a:cubicBezTo>
                      <a:pt x="33814" y="25853"/>
                      <a:pt x="33374" y="27880"/>
                      <a:pt x="35460" y="30289"/>
                    </a:cubicBezTo>
                    <a:cubicBezTo>
                      <a:pt x="37575" y="27880"/>
                      <a:pt x="37134" y="25853"/>
                      <a:pt x="41188" y="25295"/>
                    </a:cubicBezTo>
                    <a:cubicBezTo>
                      <a:pt x="43597" y="24942"/>
                      <a:pt x="44537" y="21505"/>
                      <a:pt x="45889" y="21123"/>
                    </a:cubicBezTo>
                    <a:cubicBezTo>
                      <a:pt x="46056" y="21079"/>
                      <a:pt x="46238" y="21060"/>
                      <a:pt x="46435" y="21060"/>
                    </a:cubicBezTo>
                    <a:cubicBezTo>
                      <a:pt x="47454" y="21060"/>
                      <a:pt x="48867" y="21561"/>
                      <a:pt x="50691" y="21561"/>
                    </a:cubicBezTo>
                    <a:cubicBezTo>
                      <a:pt x="51297" y="21561"/>
                      <a:pt x="51948" y="21505"/>
                      <a:pt x="52645" y="21358"/>
                    </a:cubicBezTo>
                    <a:cubicBezTo>
                      <a:pt x="55848" y="20683"/>
                      <a:pt x="56376" y="18215"/>
                      <a:pt x="57258" y="16629"/>
                    </a:cubicBezTo>
                    <a:cubicBezTo>
                      <a:pt x="57875" y="15489"/>
                      <a:pt x="58617" y="15208"/>
                      <a:pt x="59547" y="15208"/>
                    </a:cubicBezTo>
                    <a:cubicBezTo>
                      <a:pt x="60453" y="15208"/>
                      <a:pt x="61537" y="15474"/>
                      <a:pt x="62859" y="15474"/>
                    </a:cubicBezTo>
                    <a:cubicBezTo>
                      <a:pt x="63541" y="15474"/>
                      <a:pt x="64286" y="15404"/>
                      <a:pt x="65101" y="15189"/>
                    </a:cubicBezTo>
                    <a:cubicBezTo>
                      <a:pt x="67834" y="14484"/>
                      <a:pt x="69420" y="11958"/>
                      <a:pt x="70154" y="10401"/>
                    </a:cubicBezTo>
                    <a:cubicBezTo>
                      <a:pt x="70507" y="9696"/>
                      <a:pt x="70683" y="8902"/>
                      <a:pt x="70683" y="8139"/>
                    </a:cubicBezTo>
                    <a:lnTo>
                      <a:pt x="70683" y="1"/>
                    </a:ln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76"/>
              <p:cNvSpPr/>
              <p:nvPr/>
            </p:nvSpPr>
            <p:spPr>
              <a:xfrm>
                <a:off x="3327100" y="2819375"/>
                <a:ext cx="168950" cy="151725"/>
              </a:xfrm>
              <a:custGeom>
                <a:rect b="b" l="l" r="r" t="t"/>
                <a:pathLst>
                  <a:path extrusionOk="0" h="6069" w="6758">
                    <a:moveTo>
                      <a:pt x="2675" y="333"/>
                    </a:moveTo>
                    <a:cubicBezTo>
                      <a:pt x="2885" y="333"/>
                      <a:pt x="3150" y="432"/>
                      <a:pt x="3437" y="629"/>
                    </a:cubicBezTo>
                    <a:cubicBezTo>
                      <a:pt x="3085" y="893"/>
                      <a:pt x="2791" y="1217"/>
                      <a:pt x="2497" y="1569"/>
                    </a:cubicBezTo>
                    <a:lnTo>
                      <a:pt x="2145" y="1569"/>
                    </a:lnTo>
                    <a:lnTo>
                      <a:pt x="2174" y="1540"/>
                    </a:lnTo>
                    <a:cubicBezTo>
                      <a:pt x="2057" y="1040"/>
                      <a:pt x="2145" y="629"/>
                      <a:pt x="2350" y="453"/>
                    </a:cubicBezTo>
                    <a:cubicBezTo>
                      <a:pt x="2430" y="373"/>
                      <a:pt x="2542" y="333"/>
                      <a:pt x="2675" y="333"/>
                    </a:cubicBezTo>
                    <a:close/>
                    <a:moveTo>
                      <a:pt x="4876" y="146"/>
                    </a:moveTo>
                    <a:cubicBezTo>
                      <a:pt x="5099" y="146"/>
                      <a:pt x="5306" y="286"/>
                      <a:pt x="5406" y="511"/>
                    </a:cubicBezTo>
                    <a:cubicBezTo>
                      <a:pt x="5494" y="835"/>
                      <a:pt x="5494" y="1158"/>
                      <a:pt x="5406" y="1481"/>
                    </a:cubicBezTo>
                    <a:cubicBezTo>
                      <a:pt x="5141" y="1510"/>
                      <a:pt x="4877" y="1569"/>
                      <a:pt x="4613" y="1687"/>
                    </a:cubicBezTo>
                    <a:cubicBezTo>
                      <a:pt x="4348" y="1275"/>
                      <a:pt x="3996" y="952"/>
                      <a:pt x="3614" y="658"/>
                    </a:cubicBezTo>
                    <a:cubicBezTo>
                      <a:pt x="3966" y="394"/>
                      <a:pt x="4348" y="218"/>
                      <a:pt x="4759" y="159"/>
                    </a:cubicBezTo>
                    <a:cubicBezTo>
                      <a:pt x="4798" y="150"/>
                      <a:pt x="4837" y="146"/>
                      <a:pt x="4876" y="146"/>
                    </a:cubicBezTo>
                    <a:close/>
                    <a:moveTo>
                      <a:pt x="3526" y="717"/>
                    </a:moveTo>
                    <a:cubicBezTo>
                      <a:pt x="3907" y="982"/>
                      <a:pt x="4231" y="1334"/>
                      <a:pt x="4495" y="1716"/>
                    </a:cubicBezTo>
                    <a:cubicBezTo>
                      <a:pt x="4348" y="1775"/>
                      <a:pt x="4231" y="1833"/>
                      <a:pt x="4084" y="1892"/>
                    </a:cubicBezTo>
                    <a:cubicBezTo>
                      <a:pt x="3614" y="1745"/>
                      <a:pt x="3114" y="1657"/>
                      <a:pt x="2615" y="1598"/>
                    </a:cubicBezTo>
                    <a:lnTo>
                      <a:pt x="2644" y="1569"/>
                    </a:lnTo>
                    <a:cubicBezTo>
                      <a:pt x="2879" y="1246"/>
                      <a:pt x="3202" y="952"/>
                      <a:pt x="3526" y="717"/>
                    </a:cubicBezTo>
                    <a:close/>
                    <a:moveTo>
                      <a:pt x="2439" y="1687"/>
                    </a:moveTo>
                    <a:cubicBezTo>
                      <a:pt x="2380" y="1775"/>
                      <a:pt x="2321" y="1863"/>
                      <a:pt x="2262" y="1951"/>
                    </a:cubicBezTo>
                    <a:cubicBezTo>
                      <a:pt x="2233" y="1863"/>
                      <a:pt x="2204" y="1775"/>
                      <a:pt x="2174" y="1687"/>
                    </a:cubicBezTo>
                    <a:close/>
                    <a:moveTo>
                      <a:pt x="4554" y="1804"/>
                    </a:moveTo>
                    <a:cubicBezTo>
                      <a:pt x="4642" y="1922"/>
                      <a:pt x="4701" y="2010"/>
                      <a:pt x="4759" y="2127"/>
                    </a:cubicBezTo>
                    <a:cubicBezTo>
                      <a:pt x="4613" y="2068"/>
                      <a:pt x="4407" y="2010"/>
                      <a:pt x="4231" y="1951"/>
                    </a:cubicBezTo>
                    <a:lnTo>
                      <a:pt x="4260" y="1892"/>
                    </a:lnTo>
                    <a:cubicBezTo>
                      <a:pt x="4348" y="1863"/>
                      <a:pt x="4466" y="1804"/>
                      <a:pt x="4554" y="1804"/>
                    </a:cubicBezTo>
                    <a:close/>
                    <a:moveTo>
                      <a:pt x="5376" y="1569"/>
                    </a:moveTo>
                    <a:lnTo>
                      <a:pt x="5376" y="1569"/>
                    </a:lnTo>
                    <a:cubicBezTo>
                      <a:pt x="5318" y="1833"/>
                      <a:pt x="5259" y="2068"/>
                      <a:pt x="5171" y="2304"/>
                    </a:cubicBezTo>
                    <a:cubicBezTo>
                      <a:pt x="5083" y="2274"/>
                      <a:pt x="4994" y="2245"/>
                      <a:pt x="4906" y="2186"/>
                    </a:cubicBezTo>
                    <a:lnTo>
                      <a:pt x="4906" y="2157"/>
                    </a:lnTo>
                    <a:cubicBezTo>
                      <a:pt x="4818" y="2010"/>
                      <a:pt x="4730" y="1892"/>
                      <a:pt x="4642" y="1775"/>
                    </a:cubicBezTo>
                    <a:cubicBezTo>
                      <a:pt x="4877" y="1687"/>
                      <a:pt x="5141" y="1628"/>
                      <a:pt x="5376" y="1569"/>
                    </a:cubicBezTo>
                    <a:close/>
                    <a:moveTo>
                      <a:pt x="4965" y="2304"/>
                    </a:moveTo>
                    <a:lnTo>
                      <a:pt x="5141" y="2392"/>
                    </a:lnTo>
                    <a:cubicBezTo>
                      <a:pt x="5112" y="2450"/>
                      <a:pt x="5083" y="2509"/>
                      <a:pt x="5083" y="2568"/>
                    </a:cubicBezTo>
                    <a:cubicBezTo>
                      <a:pt x="5053" y="2480"/>
                      <a:pt x="4994" y="2392"/>
                      <a:pt x="4965" y="2304"/>
                    </a:cubicBezTo>
                    <a:close/>
                    <a:moveTo>
                      <a:pt x="2233" y="2157"/>
                    </a:moveTo>
                    <a:cubicBezTo>
                      <a:pt x="2292" y="2304"/>
                      <a:pt x="2350" y="2480"/>
                      <a:pt x="2439" y="2627"/>
                    </a:cubicBezTo>
                    <a:lnTo>
                      <a:pt x="2027" y="2568"/>
                    </a:lnTo>
                    <a:lnTo>
                      <a:pt x="2057" y="2539"/>
                    </a:lnTo>
                    <a:cubicBezTo>
                      <a:pt x="2115" y="2392"/>
                      <a:pt x="2174" y="2274"/>
                      <a:pt x="2233" y="2157"/>
                    </a:cubicBezTo>
                    <a:close/>
                    <a:moveTo>
                      <a:pt x="5964" y="1540"/>
                    </a:moveTo>
                    <a:cubicBezTo>
                      <a:pt x="6346" y="1569"/>
                      <a:pt x="6551" y="1628"/>
                      <a:pt x="6610" y="1863"/>
                    </a:cubicBezTo>
                    <a:cubicBezTo>
                      <a:pt x="6669" y="2068"/>
                      <a:pt x="6375" y="2392"/>
                      <a:pt x="5876" y="2685"/>
                    </a:cubicBezTo>
                    <a:cubicBezTo>
                      <a:pt x="5670" y="2568"/>
                      <a:pt x="5464" y="2450"/>
                      <a:pt x="5259" y="2333"/>
                    </a:cubicBezTo>
                    <a:cubicBezTo>
                      <a:pt x="5347" y="2068"/>
                      <a:pt x="5406" y="1804"/>
                      <a:pt x="5464" y="1540"/>
                    </a:cubicBezTo>
                    <a:close/>
                    <a:moveTo>
                      <a:pt x="2556" y="1687"/>
                    </a:moveTo>
                    <a:cubicBezTo>
                      <a:pt x="3026" y="1716"/>
                      <a:pt x="3526" y="1804"/>
                      <a:pt x="3966" y="1951"/>
                    </a:cubicBezTo>
                    <a:cubicBezTo>
                      <a:pt x="3584" y="2186"/>
                      <a:pt x="3173" y="2450"/>
                      <a:pt x="2821" y="2744"/>
                    </a:cubicBezTo>
                    <a:lnTo>
                      <a:pt x="2556" y="2656"/>
                    </a:lnTo>
                    <a:lnTo>
                      <a:pt x="2585" y="2656"/>
                    </a:lnTo>
                    <a:cubicBezTo>
                      <a:pt x="2468" y="2450"/>
                      <a:pt x="2380" y="2245"/>
                      <a:pt x="2292" y="2039"/>
                    </a:cubicBezTo>
                    <a:cubicBezTo>
                      <a:pt x="2380" y="1922"/>
                      <a:pt x="2468" y="1804"/>
                      <a:pt x="2556" y="1687"/>
                    </a:cubicBezTo>
                    <a:close/>
                    <a:moveTo>
                      <a:pt x="2615" y="2774"/>
                    </a:moveTo>
                    <a:lnTo>
                      <a:pt x="2732" y="2803"/>
                    </a:lnTo>
                    <a:lnTo>
                      <a:pt x="2674" y="2862"/>
                    </a:lnTo>
                    <a:lnTo>
                      <a:pt x="2615" y="2774"/>
                    </a:lnTo>
                    <a:close/>
                    <a:moveTo>
                      <a:pt x="5229" y="2421"/>
                    </a:moveTo>
                    <a:cubicBezTo>
                      <a:pt x="5435" y="2509"/>
                      <a:pt x="5611" y="2627"/>
                      <a:pt x="5788" y="2744"/>
                    </a:cubicBezTo>
                    <a:cubicBezTo>
                      <a:pt x="5582" y="2862"/>
                      <a:pt x="5376" y="2950"/>
                      <a:pt x="5171" y="3038"/>
                    </a:cubicBezTo>
                    <a:cubicBezTo>
                      <a:pt x="5171" y="2927"/>
                      <a:pt x="5145" y="2816"/>
                      <a:pt x="5117" y="2705"/>
                    </a:cubicBezTo>
                    <a:lnTo>
                      <a:pt x="5117" y="2705"/>
                    </a:lnTo>
                    <a:cubicBezTo>
                      <a:pt x="5172" y="2592"/>
                      <a:pt x="5201" y="2507"/>
                      <a:pt x="5229" y="2421"/>
                    </a:cubicBezTo>
                    <a:close/>
                    <a:moveTo>
                      <a:pt x="5053" y="2862"/>
                    </a:moveTo>
                    <a:cubicBezTo>
                      <a:pt x="5083" y="2920"/>
                      <a:pt x="5083" y="3009"/>
                      <a:pt x="5083" y="3067"/>
                    </a:cubicBezTo>
                    <a:lnTo>
                      <a:pt x="4906" y="3126"/>
                    </a:lnTo>
                    <a:cubicBezTo>
                      <a:pt x="4965" y="3038"/>
                      <a:pt x="5024" y="2950"/>
                      <a:pt x="5053" y="2862"/>
                    </a:cubicBezTo>
                    <a:close/>
                    <a:moveTo>
                      <a:pt x="4113" y="1980"/>
                    </a:moveTo>
                    <a:cubicBezTo>
                      <a:pt x="4378" y="2039"/>
                      <a:pt x="4613" y="2127"/>
                      <a:pt x="4848" y="2215"/>
                    </a:cubicBezTo>
                    <a:cubicBezTo>
                      <a:pt x="4906" y="2392"/>
                      <a:pt x="4965" y="2539"/>
                      <a:pt x="5024" y="2685"/>
                    </a:cubicBezTo>
                    <a:cubicBezTo>
                      <a:pt x="4965" y="2862"/>
                      <a:pt x="4877" y="3038"/>
                      <a:pt x="4789" y="3185"/>
                    </a:cubicBezTo>
                    <a:lnTo>
                      <a:pt x="4524" y="3273"/>
                    </a:lnTo>
                    <a:cubicBezTo>
                      <a:pt x="3996" y="3067"/>
                      <a:pt x="3496" y="2891"/>
                      <a:pt x="2967" y="2744"/>
                    </a:cubicBezTo>
                    <a:cubicBezTo>
                      <a:pt x="3320" y="2450"/>
                      <a:pt x="3702" y="2186"/>
                      <a:pt x="4113" y="1980"/>
                    </a:cubicBezTo>
                    <a:close/>
                    <a:moveTo>
                      <a:pt x="4730" y="3302"/>
                    </a:moveTo>
                    <a:lnTo>
                      <a:pt x="4701" y="3361"/>
                    </a:lnTo>
                    <a:lnTo>
                      <a:pt x="4642" y="3332"/>
                    </a:lnTo>
                    <a:lnTo>
                      <a:pt x="4730" y="3302"/>
                    </a:lnTo>
                    <a:close/>
                    <a:moveTo>
                      <a:pt x="1146" y="2568"/>
                    </a:moveTo>
                    <a:cubicBezTo>
                      <a:pt x="1410" y="2568"/>
                      <a:pt x="1645" y="2568"/>
                      <a:pt x="1910" y="2627"/>
                    </a:cubicBezTo>
                    <a:cubicBezTo>
                      <a:pt x="1822" y="2803"/>
                      <a:pt x="1792" y="2979"/>
                      <a:pt x="1763" y="3155"/>
                    </a:cubicBezTo>
                    <a:cubicBezTo>
                      <a:pt x="1734" y="3273"/>
                      <a:pt x="1704" y="3420"/>
                      <a:pt x="1704" y="3537"/>
                    </a:cubicBezTo>
                    <a:cubicBezTo>
                      <a:pt x="1058" y="3361"/>
                      <a:pt x="676" y="3038"/>
                      <a:pt x="676" y="2862"/>
                    </a:cubicBezTo>
                    <a:cubicBezTo>
                      <a:pt x="676" y="2715"/>
                      <a:pt x="823" y="2597"/>
                      <a:pt x="1146" y="2568"/>
                    </a:cubicBezTo>
                    <a:close/>
                    <a:moveTo>
                      <a:pt x="5083" y="3185"/>
                    </a:moveTo>
                    <a:cubicBezTo>
                      <a:pt x="5083" y="3302"/>
                      <a:pt x="5083" y="3420"/>
                      <a:pt x="5083" y="3537"/>
                    </a:cubicBezTo>
                    <a:lnTo>
                      <a:pt x="4789" y="3420"/>
                    </a:lnTo>
                    <a:cubicBezTo>
                      <a:pt x="4818" y="3361"/>
                      <a:pt x="4848" y="3302"/>
                      <a:pt x="4848" y="3273"/>
                    </a:cubicBezTo>
                    <a:lnTo>
                      <a:pt x="5083" y="3185"/>
                    </a:lnTo>
                    <a:close/>
                    <a:moveTo>
                      <a:pt x="1998" y="2627"/>
                    </a:moveTo>
                    <a:cubicBezTo>
                      <a:pt x="2145" y="2656"/>
                      <a:pt x="2321" y="2685"/>
                      <a:pt x="2497" y="2715"/>
                    </a:cubicBezTo>
                    <a:lnTo>
                      <a:pt x="2585" y="2920"/>
                    </a:lnTo>
                    <a:cubicBezTo>
                      <a:pt x="2380" y="3126"/>
                      <a:pt x="2145" y="3361"/>
                      <a:pt x="1969" y="3567"/>
                    </a:cubicBezTo>
                    <a:lnTo>
                      <a:pt x="1822" y="3567"/>
                    </a:lnTo>
                    <a:cubicBezTo>
                      <a:pt x="1822" y="3420"/>
                      <a:pt x="1822" y="3302"/>
                      <a:pt x="1851" y="3155"/>
                    </a:cubicBezTo>
                    <a:cubicBezTo>
                      <a:pt x="1880" y="2979"/>
                      <a:pt x="1939" y="2803"/>
                      <a:pt x="1998" y="2627"/>
                    </a:cubicBezTo>
                    <a:close/>
                    <a:moveTo>
                      <a:pt x="2850" y="2803"/>
                    </a:moveTo>
                    <a:cubicBezTo>
                      <a:pt x="3349" y="2950"/>
                      <a:pt x="3849" y="3126"/>
                      <a:pt x="4348" y="3332"/>
                    </a:cubicBezTo>
                    <a:cubicBezTo>
                      <a:pt x="3937" y="3449"/>
                      <a:pt x="3496" y="3537"/>
                      <a:pt x="3085" y="3567"/>
                    </a:cubicBezTo>
                    <a:cubicBezTo>
                      <a:pt x="3056" y="3508"/>
                      <a:pt x="2879" y="3273"/>
                      <a:pt x="2703" y="2950"/>
                    </a:cubicBezTo>
                    <a:lnTo>
                      <a:pt x="2850" y="2803"/>
                    </a:lnTo>
                    <a:close/>
                    <a:moveTo>
                      <a:pt x="2644" y="2979"/>
                    </a:moveTo>
                    <a:cubicBezTo>
                      <a:pt x="2791" y="3244"/>
                      <a:pt x="2938" y="3479"/>
                      <a:pt x="2997" y="3567"/>
                    </a:cubicBezTo>
                    <a:lnTo>
                      <a:pt x="2615" y="3596"/>
                    </a:lnTo>
                    <a:cubicBezTo>
                      <a:pt x="2527" y="3611"/>
                      <a:pt x="2439" y="3618"/>
                      <a:pt x="2350" y="3618"/>
                    </a:cubicBezTo>
                    <a:cubicBezTo>
                      <a:pt x="2269" y="3618"/>
                      <a:pt x="2187" y="3612"/>
                      <a:pt x="2106" y="3599"/>
                    </a:cubicBezTo>
                    <a:lnTo>
                      <a:pt x="2106" y="3599"/>
                    </a:lnTo>
                    <a:cubicBezTo>
                      <a:pt x="2276" y="3375"/>
                      <a:pt x="2446" y="3177"/>
                      <a:pt x="2644" y="2979"/>
                    </a:cubicBezTo>
                    <a:close/>
                    <a:moveTo>
                      <a:pt x="1880" y="3655"/>
                    </a:moveTo>
                    <a:cubicBezTo>
                      <a:pt x="1851" y="3684"/>
                      <a:pt x="1851" y="3714"/>
                      <a:pt x="1822" y="3743"/>
                    </a:cubicBezTo>
                    <a:cubicBezTo>
                      <a:pt x="1822" y="3714"/>
                      <a:pt x="1822" y="3684"/>
                      <a:pt x="1822" y="3655"/>
                    </a:cubicBezTo>
                    <a:close/>
                    <a:moveTo>
                      <a:pt x="2086" y="1628"/>
                    </a:moveTo>
                    <a:cubicBezTo>
                      <a:pt x="2115" y="1745"/>
                      <a:pt x="2145" y="1863"/>
                      <a:pt x="2204" y="2010"/>
                    </a:cubicBezTo>
                    <a:cubicBezTo>
                      <a:pt x="2086" y="2157"/>
                      <a:pt x="1998" y="2333"/>
                      <a:pt x="1939" y="2509"/>
                    </a:cubicBezTo>
                    <a:cubicBezTo>
                      <a:pt x="1752" y="2488"/>
                      <a:pt x="1565" y="2468"/>
                      <a:pt x="1368" y="2468"/>
                    </a:cubicBezTo>
                    <a:cubicBezTo>
                      <a:pt x="1286" y="2468"/>
                      <a:pt x="1203" y="2471"/>
                      <a:pt x="1117" y="2480"/>
                    </a:cubicBezTo>
                    <a:cubicBezTo>
                      <a:pt x="676" y="2509"/>
                      <a:pt x="558" y="2715"/>
                      <a:pt x="558" y="2862"/>
                    </a:cubicBezTo>
                    <a:cubicBezTo>
                      <a:pt x="558" y="3126"/>
                      <a:pt x="1087" y="3479"/>
                      <a:pt x="1734" y="3625"/>
                    </a:cubicBezTo>
                    <a:cubicBezTo>
                      <a:pt x="1734" y="3714"/>
                      <a:pt x="1734" y="3772"/>
                      <a:pt x="1734" y="3831"/>
                    </a:cubicBezTo>
                    <a:cubicBezTo>
                      <a:pt x="1675" y="3919"/>
                      <a:pt x="1616" y="4037"/>
                      <a:pt x="1557" y="4125"/>
                    </a:cubicBezTo>
                    <a:cubicBezTo>
                      <a:pt x="676" y="3596"/>
                      <a:pt x="88" y="2920"/>
                      <a:pt x="147" y="2450"/>
                    </a:cubicBezTo>
                    <a:cubicBezTo>
                      <a:pt x="147" y="2186"/>
                      <a:pt x="353" y="1980"/>
                      <a:pt x="735" y="1863"/>
                    </a:cubicBezTo>
                    <a:cubicBezTo>
                      <a:pt x="999" y="1745"/>
                      <a:pt x="1293" y="1687"/>
                      <a:pt x="1587" y="1657"/>
                    </a:cubicBezTo>
                    <a:cubicBezTo>
                      <a:pt x="1763" y="1628"/>
                      <a:pt x="1910" y="1628"/>
                      <a:pt x="2086" y="1628"/>
                    </a:cubicBezTo>
                    <a:close/>
                    <a:moveTo>
                      <a:pt x="1763" y="3949"/>
                    </a:moveTo>
                    <a:cubicBezTo>
                      <a:pt x="1792" y="4096"/>
                      <a:pt x="1851" y="4213"/>
                      <a:pt x="1910" y="4301"/>
                    </a:cubicBezTo>
                    <a:lnTo>
                      <a:pt x="1616" y="4154"/>
                    </a:lnTo>
                    <a:lnTo>
                      <a:pt x="1763" y="3949"/>
                    </a:lnTo>
                    <a:close/>
                    <a:moveTo>
                      <a:pt x="5876" y="2803"/>
                    </a:moveTo>
                    <a:cubicBezTo>
                      <a:pt x="6199" y="3009"/>
                      <a:pt x="6434" y="3332"/>
                      <a:pt x="6522" y="3684"/>
                    </a:cubicBezTo>
                    <a:cubicBezTo>
                      <a:pt x="6551" y="3861"/>
                      <a:pt x="6493" y="4037"/>
                      <a:pt x="6375" y="4154"/>
                    </a:cubicBezTo>
                    <a:cubicBezTo>
                      <a:pt x="6316" y="4213"/>
                      <a:pt x="6287" y="4272"/>
                      <a:pt x="6228" y="4331"/>
                    </a:cubicBezTo>
                    <a:cubicBezTo>
                      <a:pt x="5905" y="4037"/>
                      <a:pt x="5553" y="3802"/>
                      <a:pt x="5171" y="3596"/>
                    </a:cubicBezTo>
                    <a:cubicBezTo>
                      <a:pt x="5200" y="3449"/>
                      <a:pt x="5200" y="3302"/>
                      <a:pt x="5200" y="3155"/>
                    </a:cubicBezTo>
                    <a:cubicBezTo>
                      <a:pt x="5435" y="3067"/>
                      <a:pt x="5641" y="2950"/>
                      <a:pt x="5876" y="2803"/>
                    </a:cubicBezTo>
                    <a:close/>
                    <a:moveTo>
                      <a:pt x="4495" y="3390"/>
                    </a:moveTo>
                    <a:lnTo>
                      <a:pt x="4642" y="3479"/>
                    </a:lnTo>
                    <a:cubicBezTo>
                      <a:pt x="4436" y="3861"/>
                      <a:pt x="4201" y="4213"/>
                      <a:pt x="3907" y="4566"/>
                    </a:cubicBezTo>
                    <a:cubicBezTo>
                      <a:pt x="3643" y="4272"/>
                      <a:pt x="3408" y="3978"/>
                      <a:pt x="3173" y="3655"/>
                    </a:cubicBezTo>
                    <a:cubicBezTo>
                      <a:pt x="3614" y="3625"/>
                      <a:pt x="4054" y="3537"/>
                      <a:pt x="4495" y="3390"/>
                    </a:cubicBezTo>
                    <a:close/>
                    <a:moveTo>
                      <a:pt x="4730" y="3479"/>
                    </a:moveTo>
                    <a:lnTo>
                      <a:pt x="5053" y="3655"/>
                    </a:lnTo>
                    <a:cubicBezTo>
                      <a:pt x="4965" y="4007"/>
                      <a:pt x="4759" y="4331"/>
                      <a:pt x="4436" y="4536"/>
                    </a:cubicBezTo>
                    <a:cubicBezTo>
                      <a:pt x="4319" y="4595"/>
                      <a:pt x="4201" y="4654"/>
                      <a:pt x="4054" y="4712"/>
                    </a:cubicBezTo>
                    <a:lnTo>
                      <a:pt x="4006" y="4640"/>
                    </a:lnTo>
                    <a:lnTo>
                      <a:pt x="4006" y="4640"/>
                    </a:lnTo>
                    <a:cubicBezTo>
                      <a:pt x="4295" y="4263"/>
                      <a:pt x="4527" y="3885"/>
                      <a:pt x="4730" y="3479"/>
                    </a:cubicBezTo>
                    <a:close/>
                    <a:moveTo>
                      <a:pt x="3056" y="3684"/>
                    </a:moveTo>
                    <a:cubicBezTo>
                      <a:pt x="3291" y="4007"/>
                      <a:pt x="3555" y="4331"/>
                      <a:pt x="3849" y="4654"/>
                    </a:cubicBezTo>
                    <a:lnTo>
                      <a:pt x="3761" y="4742"/>
                    </a:lnTo>
                    <a:cubicBezTo>
                      <a:pt x="3702" y="4745"/>
                      <a:pt x="3643" y="4746"/>
                      <a:pt x="3584" y="4746"/>
                    </a:cubicBezTo>
                    <a:cubicBezTo>
                      <a:pt x="3056" y="4746"/>
                      <a:pt x="2533" y="4627"/>
                      <a:pt x="2057" y="4389"/>
                    </a:cubicBezTo>
                    <a:lnTo>
                      <a:pt x="2086" y="4389"/>
                    </a:lnTo>
                    <a:cubicBezTo>
                      <a:pt x="1969" y="4213"/>
                      <a:pt x="1910" y="4037"/>
                      <a:pt x="1851" y="3861"/>
                    </a:cubicBezTo>
                    <a:lnTo>
                      <a:pt x="1998" y="3684"/>
                    </a:lnTo>
                    <a:cubicBezTo>
                      <a:pt x="2143" y="3705"/>
                      <a:pt x="2289" y="3726"/>
                      <a:pt x="2445" y="3726"/>
                    </a:cubicBezTo>
                    <a:cubicBezTo>
                      <a:pt x="2509" y="3726"/>
                      <a:pt x="2575" y="3722"/>
                      <a:pt x="2644" y="3714"/>
                    </a:cubicBezTo>
                    <a:cubicBezTo>
                      <a:pt x="2762" y="3714"/>
                      <a:pt x="2909" y="3684"/>
                      <a:pt x="3056" y="3684"/>
                    </a:cubicBezTo>
                    <a:close/>
                    <a:moveTo>
                      <a:pt x="2174" y="4536"/>
                    </a:moveTo>
                    <a:lnTo>
                      <a:pt x="2174" y="4536"/>
                    </a:lnTo>
                    <a:cubicBezTo>
                      <a:pt x="2644" y="4742"/>
                      <a:pt x="3144" y="4859"/>
                      <a:pt x="3672" y="4889"/>
                    </a:cubicBezTo>
                    <a:cubicBezTo>
                      <a:pt x="3555" y="5006"/>
                      <a:pt x="3408" y="5153"/>
                      <a:pt x="3291" y="5271"/>
                    </a:cubicBezTo>
                    <a:cubicBezTo>
                      <a:pt x="2850" y="5153"/>
                      <a:pt x="2468" y="4889"/>
                      <a:pt x="2174" y="4536"/>
                    </a:cubicBezTo>
                    <a:close/>
                    <a:moveTo>
                      <a:pt x="5141" y="3714"/>
                    </a:moveTo>
                    <a:cubicBezTo>
                      <a:pt x="5523" y="3890"/>
                      <a:pt x="5846" y="4125"/>
                      <a:pt x="6170" y="4389"/>
                    </a:cubicBezTo>
                    <a:cubicBezTo>
                      <a:pt x="5788" y="4801"/>
                      <a:pt x="5288" y="5094"/>
                      <a:pt x="4759" y="5271"/>
                    </a:cubicBezTo>
                    <a:cubicBezTo>
                      <a:pt x="4524" y="5124"/>
                      <a:pt x="4319" y="4947"/>
                      <a:pt x="4143" y="4771"/>
                    </a:cubicBezTo>
                    <a:cubicBezTo>
                      <a:pt x="4260" y="4742"/>
                      <a:pt x="4378" y="4683"/>
                      <a:pt x="4495" y="4624"/>
                    </a:cubicBezTo>
                    <a:cubicBezTo>
                      <a:pt x="4818" y="4389"/>
                      <a:pt x="5053" y="4066"/>
                      <a:pt x="5141" y="3714"/>
                    </a:cubicBezTo>
                    <a:close/>
                    <a:moveTo>
                      <a:pt x="4025" y="4801"/>
                    </a:moveTo>
                    <a:cubicBezTo>
                      <a:pt x="4201" y="4977"/>
                      <a:pt x="4407" y="5153"/>
                      <a:pt x="4613" y="5271"/>
                    </a:cubicBezTo>
                    <a:cubicBezTo>
                      <a:pt x="4407" y="5315"/>
                      <a:pt x="4201" y="5337"/>
                      <a:pt x="3999" y="5337"/>
                    </a:cubicBezTo>
                    <a:cubicBezTo>
                      <a:pt x="3797" y="5337"/>
                      <a:pt x="3599" y="5315"/>
                      <a:pt x="3408" y="5271"/>
                    </a:cubicBezTo>
                    <a:cubicBezTo>
                      <a:pt x="3555" y="5153"/>
                      <a:pt x="3702" y="5006"/>
                      <a:pt x="3819" y="4830"/>
                    </a:cubicBezTo>
                    <a:cubicBezTo>
                      <a:pt x="3907" y="4830"/>
                      <a:pt x="3966" y="4830"/>
                      <a:pt x="4025" y="4801"/>
                    </a:cubicBezTo>
                    <a:close/>
                    <a:moveTo>
                      <a:pt x="6228" y="4477"/>
                    </a:moveTo>
                    <a:cubicBezTo>
                      <a:pt x="6346" y="4595"/>
                      <a:pt x="6405" y="4742"/>
                      <a:pt x="6434" y="4918"/>
                    </a:cubicBezTo>
                    <a:cubicBezTo>
                      <a:pt x="6405" y="5036"/>
                      <a:pt x="6346" y="5153"/>
                      <a:pt x="6228" y="5212"/>
                    </a:cubicBezTo>
                    <a:cubicBezTo>
                      <a:pt x="6081" y="5388"/>
                      <a:pt x="5876" y="5506"/>
                      <a:pt x="5670" y="5535"/>
                    </a:cubicBezTo>
                    <a:cubicBezTo>
                      <a:pt x="5376" y="5535"/>
                      <a:pt x="5112" y="5476"/>
                      <a:pt x="4877" y="5329"/>
                    </a:cubicBezTo>
                    <a:cubicBezTo>
                      <a:pt x="5406" y="5153"/>
                      <a:pt x="5846" y="4859"/>
                      <a:pt x="6228" y="4477"/>
                    </a:cubicBezTo>
                    <a:close/>
                    <a:moveTo>
                      <a:pt x="1587" y="4242"/>
                    </a:moveTo>
                    <a:cubicBezTo>
                      <a:pt x="1734" y="4331"/>
                      <a:pt x="1851" y="4389"/>
                      <a:pt x="1998" y="4448"/>
                    </a:cubicBezTo>
                    <a:cubicBezTo>
                      <a:pt x="2292" y="4859"/>
                      <a:pt x="2703" y="5183"/>
                      <a:pt x="3202" y="5329"/>
                    </a:cubicBezTo>
                    <a:cubicBezTo>
                      <a:pt x="2791" y="5682"/>
                      <a:pt x="2292" y="5917"/>
                      <a:pt x="1734" y="5946"/>
                    </a:cubicBezTo>
                    <a:cubicBezTo>
                      <a:pt x="1440" y="5946"/>
                      <a:pt x="1234" y="5888"/>
                      <a:pt x="1146" y="5711"/>
                    </a:cubicBezTo>
                    <a:cubicBezTo>
                      <a:pt x="999" y="5447"/>
                      <a:pt x="1175" y="4889"/>
                      <a:pt x="1587" y="4242"/>
                    </a:cubicBezTo>
                    <a:close/>
                    <a:moveTo>
                      <a:pt x="4874" y="1"/>
                    </a:moveTo>
                    <a:cubicBezTo>
                      <a:pt x="4836" y="1"/>
                      <a:pt x="4797" y="4"/>
                      <a:pt x="4759" y="12"/>
                    </a:cubicBezTo>
                    <a:cubicBezTo>
                      <a:pt x="4319" y="100"/>
                      <a:pt x="3907" y="276"/>
                      <a:pt x="3555" y="541"/>
                    </a:cubicBezTo>
                    <a:cubicBezTo>
                      <a:pt x="3291" y="335"/>
                      <a:pt x="2938" y="218"/>
                      <a:pt x="2615" y="218"/>
                    </a:cubicBezTo>
                    <a:cubicBezTo>
                      <a:pt x="2497" y="218"/>
                      <a:pt x="2380" y="247"/>
                      <a:pt x="2292" y="335"/>
                    </a:cubicBezTo>
                    <a:cubicBezTo>
                      <a:pt x="2027" y="600"/>
                      <a:pt x="1969" y="982"/>
                      <a:pt x="2057" y="1540"/>
                    </a:cubicBezTo>
                    <a:cubicBezTo>
                      <a:pt x="1996" y="1536"/>
                      <a:pt x="1936" y="1534"/>
                      <a:pt x="1876" y="1534"/>
                    </a:cubicBezTo>
                    <a:cubicBezTo>
                      <a:pt x="1473" y="1534"/>
                      <a:pt x="1089" y="1617"/>
                      <a:pt x="705" y="1745"/>
                    </a:cubicBezTo>
                    <a:cubicBezTo>
                      <a:pt x="294" y="1892"/>
                      <a:pt x="88" y="2127"/>
                      <a:pt x="59" y="2450"/>
                    </a:cubicBezTo>
                    <a:cubicBezTo>
                      <a:pt x="0" y="2950"/>
                      <a:pt x="588" y="3655"/>
                      <a:pt x="1499" y="4184"/>
                    </a:cubicBezTo>
                    <a:cubicBezTo>
                      <a:pt x="1058" y="4859"/>
                      <a:pt x="882" y="5447"/>
                      <a:pt x="1058" y="5770"/>
                    </a:cubicBezTo>
                    <a:cubicBezTo>
                      <a:pt x="1190" y="5955"/>
                      <a:pt x="1416" y="6068"/>
                      <a:pt x="1653" y="6068"/>
                    </a:cubicBezTo>
                    <a:cubicBezTo>
                      <a:pt x="1680" y="6068"/>
                      <a:pt x="1707" y="6067"/>
                      <a:pt x="1734" y="6064"/>
                    </a:cubicBezTo>
                    <a:lnTo>
                      <a:pt x="1880" y="6064"/>
                    </a:lnTo>
                    <a:cubicBezTo>
                      <a:pt x="2409" y="5976"/>
                      <a:pt x="2879" y="5711"/>
                      <a:pt x="3291" y="5359"/>
                    </a:cubicBezTo>
                    <a:cubicBezTo>
                      <a:pt x="3511" y="5418"/>
                      <a:pt x="3746" y="5447"/>
                      <a:pt x="3985" y="5447"/>
                    </a:cubicBezTo>
                    <a:cubicBezTo>
                      <a:pt x="4223" y="5447"/>
                      <a:pt x="4466" y="5418"/>
                      <a:pt x="4701" y="5359"/>
                    </a:cubicBezTo>
                    <a:cubicBezTo>
                      <a:pt x="4965" y="5535"/>
                      <a:pt x="5288" y="5623"/>
                      <a:pt x="5641" y="5623"/>
                    </a:cubicBezTo>
                    <a:cubicBezTo>
                      <a:pt x="5876" y="5594"/>
                      <a:pt x="6111" y="5476"/>
                      <a:pt x="6287" y="5271"/>
                    </a:cubicBezTo>
                    <a:cubicBezTo>
                      <a:pt x="6405" y="5183"/>
                      <a:pt x="6463" y="5036"/>
                      <a:pt x="6493" y="4889"/>
                    </a:cubicBezTo>
                    <a:cubicBezTo>
                      <a:pt x="6493" y="4712"/>
                      <a:pt x="6405" y="4507"/>
                      <a:pt x="6258" y="4389"/>
                    </a:cubicBezTo>
                    <a:cubicBezTo>
                      <a:pt x="6316" y="4331"/>
                      <a:pt x="6375" y="4272"/>
                      <a:pt x="6434" y="4184"/>
                    </a:cubicBezTo>
                    <a:cubicBezTo>
                      <a:pt x="6551" y="4037"/>
                      <a:pt x="6610" y="3831"/>
                      <a:pt x="6581" y="3655"/>
                    </a:cubicBezTo>
                    <a:cubicBezTo>
                      <a:pt x="6493" y="3273"/>
                      <a:pt x="6258" y="2950"/>
                      <a:pt x="5935" y="2744"/>
                    </a:cubicBezTo>
                    <a:cubicBezTo>
                      <a:pt x="6463" y="2421"/>
                      <a:pt x="6757" y="2068"/>
                      <a:pt x="6698" y="1804"/>
                    </a:cubicBezTo>
                    <a:cubicBezTo>
                      <a:pt x="6669" y="1657"/>
                      <a:pt x="6522" y="1481"/>
                      <a:pt x="5964" y="1422"/>
                    </a:cubicBezTo>
                    <a:lnTo>
                      <a:pt x="5494" y="1422"/>
                    </a:lnTo>
                    <a:cubicBezTo>
                      <a:pt x="5582" y="1099"/>
                      <a:pt x="5582" y="746"/>
                      <a:pt x="5494" y="423"/>
                    </a:cubicBezTo>
                    <a:cubicBezTo>
                      <a:pt x="5392" y="168"/>
                      <a:pt x="5133" y="1"/>
                      <a:pt x="487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76"/>
              <p:cNvSpPr/>
              <p:nvPr/>
            </p:nvSpPr>
            <p:spPr>
              <a:xfrm>
                <a:off x="3183150" y="2468075"/>
                <a:ext cx="175550" cy="172250"/>
              </a:xfrm>
              <a:custGeom>
                <a:rect b="b" l="l" r="r" t="t"/>
                <a:pathLst>
                  <a:path extrusionOk="0" h="6890" w="7022">
                    <a:moveTo>
                      <a:pt x="4015" y="87"/>
                    </a:moveTo>
                    <a:cubicBezTo>
                      <a:pt x="4175" y="87"/>
                      <a:pt x="4338" y="158"/>
                      <a:pt x="4466" y="286"/>
                    </a:cubicBezTo>
                    <a:cubicBezTo>
                      <a:pt x="4642" y="580"/>
                      <a:pt x="4759" y="874"/>
                      <a:pt x="4789" y="1226"/>
                    </a:cubicBezTo>
                    <a:cubicBezTo>
                      <a:pt x="4524" y="1344"/>
                      <a:pt x="4289" y="1490"/>
                      <a:pt x="4084" y="1667"/>
                    </a:cubicBezTo>
                    <a:cubicBezTo>
                      <a:pt x="3702" y="1373"/>
                      <a:pt x="3261" y="1167"/>
                      <a:pt x="2821" y="1020"/>
                    </a:cubicBezTo>
                    <a:cubicBezTo>
                      <a:pt x="3056" y="668"/>
                      <a:pt x="3349" y="374"/>
                      <a:pt x="3731" y="168"/>
                    </a:cubicBezTo>
                    <a:cubicBezTo>
                      <a:pt x="3820" y="113"/>
                      <a:pt x="3917" y="87"/>
                      <a:pt x="4015" y="87"/>
                    </a:cubicBezTo>
                    <a:close/>
                    <a:moveTo>
                      <a:pt x="4084" y="1784"/>
                    </a:moveTo>
                    <a:cubicBezTo>
                      <a:pt x="4201" y="1872"/>
                      <a:pt x="4289" y="1931"/>
                      <a:pt x="4378" y="2019"/>
                    </a:cubicBezTo>
                    <a:lnTo>
                      <a:pt x="3899" y="2019"/>
                    </a:lnTo>
                    <a:cubicBezTo>
                      <a:pt x="3956" y="1941"/>
                      <a:pt x="4032" y="1863"/>
                      <a:pt x="4084" y="1784"/>
                    </a:cubicBezTo>
                    <a:close/>
                    <a:moveTo>
                      <a:pt x="4789" y="1314"/>
                    </a:moveTo>
                    <a:cubicBezTo>
                      <a:pt x="4818" y="1579"/>
                      <a:pt x="4848" y="1814"/>
                      <a:pt x="4848" y="2078"/>
                    </a:cubicBezTo>
                    <a:lnTo>
                      <a:pt x="4554" y="2049"/>
                    </a:lnTo>
                    <a:lnTo>
                      <a:pt x="4554" y="2049"/>
                    </a:lnTo>
                    <a:lnTo>
                      <a:pt x="4583" y="2078"/>
                    </a:lnTo>
                    <a:cubicBezTo>
                      <a:pt x="4436" y="1931"/>
                      <a:pt x="4319" y="1843"/>
                      <a:pt x="4172" y="1725"/>
                    </a:cubicBezTo>
                    <a:cubicBezTo>
                      <a:pt x="4348" y="1579"/>
                      <a:pt x="4583" y="1432"/>
                      <a:pt x="4789" y="1314"/>
                    </a:cubicBezTo>
                    <a:close/>
                    <a:moveTo>
                      <a:pt x="2762" y="1109"/>
                    </a:moveTo>
                    <a:cubicBezTo>
                      <a:pt x="3202" y="1255"/>
                      <a:pt x="3643" y="1461"/>
                      <a:pt x="4025" y="1725"/>
                    </a:cubicBezTo>
                    <a:cubicBezTo>
                      <a:pt x="3907" y="1814"/>
                      <a:pt x="3790" y="1931"/>
                      <a:pt x="3702" y="2049"/>
                    </a:cubicBezTo>
                    <a:cubicBezTo>
                      <a:pt x="3185" y="2049"/>
                      <a:pt x="2696" y="2133"/>
                      <a:pt x="2235" y="2246"/>
                    </a:cubicBezTo>
                    <a:lnTo>
                      <a:pt x="2235" y="2246"/>
                    </a:lnTo>
                    <a:cubicBezTo>
                      <a:pt x="2353" y="1838"/>
                      <a:pt x="2528" y="1459"/>
                      <a:pt x="2762" y="1109"/>
                    </a:cubicBezTo>
                    <a:close/>
                    <a:moveTo>
                      <a:pt x="5775" y="1071"/>
                    </a:moveTo>
                    <a:cubicBezTo>
                      <a:pt x="5916" y="1071"/>
                      <a:pt x="6017" y="1113"/>
                      <a:pt x="6081" y="1226"/>
                    </a:cubicBezTo>
                    <a:cubicBezTo>
                      <a:pt x="6199" y="1402"/>
                      <a:pt x="6023" y="1814"/>
                      <a:pt x="5641" y="2254"/>
                    </a:cubicBezTo>
                    <a:cubicBezTo>
                      <a:pt x="5406" y="2196"/>
                      <a:pt x="5171" y="2137"/>
                      <a:pt x="4936" y="2107"/>
                    </a:cubicBezTo>
                    <a:cubicBezTo>
                      <a:pt x="4936" y="1843"/>
                      <a:pt x="4906" y="1579"/>
                      <a:pt x="4877" y="1285"/>
                    </a:cubicBezTo>
                    <a:cubicBezTo>
                      <a:pt x="5024" y="1226"/>
                      <a:pt x="5171" y="1167"/>
                      <a:pt x="5347" y="1138"/>
                    </a:cubicBezTo>
                    <a:cubicBezTo>
                      <a:pt x="5518" y="1098"/>
                      <a:pt x="5660" y="1071"/>
                      <a:pt x="5775" y="1071"/>
                    </a:cubicBezTo>
                    <a:close/>
                    <a:moveTo>
                      <a:pt x="2137" y="1000"/>
                    </a:moveTo>
                    <a:cubicBezTo>
                      <a:pt x="2294" y="1000"/>
                      <a:pt x="2474" y="1027"/>
                      <a:pt x="2674" y="1079"/>
                    </a:cubicBezTo>
                    <a:cubicBezTo>
                      <a:pt x="2409" y="1432"/>
                      <a:pt x="2204" y="1843"/>
                      <a:pt x="2086" y="2284"/>
                    </a:cubicBezTo>
                    <a:cubicBezTo>
                      <a:pt x="1972" y="2312"/>
                      <a:pt x="1859" y="2341"/>
                      <a:pt x="1745" y="2369"/>
                    </a:cubicBezTo>
                    <a:lnTo>
                      <a:pt x="1745" y="2369"/>
                    </a:lnTo>
                    <a:cubicBezTo>
                      <a:pt x="1495" y="1912"/>
                      <a:pt x="1414" y="1514"/>
                      <a:pt x="1557" y="1255"/>
                    </a:cubicBezTo>
                    <a:cubicBezTo>
                      <a:pt x="1652" y="1085"/>
                      <a:pt x="1855" y="1000"/>
                      <a:pt x="2137" y="1000"/>
                    </a:cubicBezTo>
                    <a:close/>
                    <a:moveTo>
                      <a:pt x="4671" y="2166"/>
                    </a:moveTo>
                    <a:lnTo>
                      <a:pt x="4848" y="2196"/>
                    </a:lnTo>
                    <a:lnTo>
                      <a:pt x="4848" y="2401"/>
                    </a:lnTo>
                    <a:cubicBezTo>
                      <a:pt x="4789" y="2313"/>
                      <a:pt x="4730" y="2254"/>
                      <a:pt x="4671" y="2166"/>
                    </a:cubicBezTo>
                    <a:close/>
                    <a:moveTo>
                      <a:pt x="2027" y="2372"/>
                    </a:moveTo>
                    <a:cubicBezTo>
                      <a:pt x="1998" y="2489"/>
                      <a:pt x="1969" y="2577"/>
                      <a:pt x="1969" y="2695"/>
                    </a:cubicBezTo>
                    <a:cubicBezTo>
                      <a:pt x="1910" y="2607"/>
                      <a:pt x="1851" y="2548"/>
                      <a:pt x="1792" y="2460"/>
                    </a:cubicBezTo>
                    <a:lnTo>
                      <a:pt x="2027" y="2372"/>
                    </a:lnTo>
                    <a:close/>
                    <a:moveTo>
                      <a:pt x="4965" y="2225"/>
                    </a:moveTo>
                    <a:cubicBezTo>
                      <a:pt x="5171" y="2254"/>
                      <a:pt x="5376" y="2284"/>
                      <a:pt x="5582" y="2342"/>
                    </a:cubicBezTo>
                    <a:cubicBezTo>
                      <a:pt x="5435" y="2519"/>
                      <a:pt x="5288" y="2666"/>
                      <a:pt x="5112" y="2812"/>
                    </a:cubicBezTo>
                    <a:cubicBezTo>
                      <a:pt x="5053" y="2695"/>
                      <a:pt x="4994" y="2607"/>
                      <a:pt x="4936" y="2519"/>
                    </a:cubicBezTo>
                    <a:lnTo>
                      <a:pt x="4965" y="2225"/>
                    </a:lnTo>
                    <a:close/>
                    <a:moveTo>
                      <a:pt x="4936" y="2695"/>
                    </a:moveTo>
                    <a:cubicBezTo>
                      <a:pt x="4994" y="2754"/>
                      <a:pt x="5024" y="2812"/>
                      <a:pt x="5053" y="2871"/>
                    </a:cubicBezTo>
                    <a:lnTo>
                      <a:pt x="4906" y="2989"/>
                    </a:lnTo>
                    <a:cubicBezTo>
                      <a:pt x="4936" y="2901"/>
                      <a:pt x="4936" y="2783"/>
                      <a:pt x="4936" y="2695"/>
                    </a:cubicBezTo>
                    <a:close/>
                    <a:moveTo>
                      <a:pt x="4524" y="2166"/>
                    </a:moveTo>
                    <a:cubicBezTo>
                      <a:pt x="4642" y="2284"/>
                      <a:pt x="4759" y="2401"/>
                      <a:pt x="4848" y="2548"/>
                    </a:cubicBezTo>
                    <a:cubicBezTo>
                      <a:pt x="4848" y="2695"/>
                      <a:pt x="4818" y="2901"/>
                      <a:pt x="4789" y="3077"/>
                    </a:cubicBezTo>
                    <a:cubicBezTo>
                      <a:pt x="4730" y="3136"/>
                      <a:pt x="4642" y="3194"/>
                      <a:pt x="4554" y="3253"/>
                    </a:cubicBezTo>
                    <a:cubicBezTo>
                      <a:pt x="4275" y="3238"/>
                      <a:pt x="4003" y="3231"/>
                      <a:pt x="3731" y="3231"/>
                    </a:cubicBezTo>
                    <a:cubicBezTo>
                      <a:pt x="3469" y="3231"/>
                      <a:pt x="3207" y="3238"/>
                      <a:pt x="2939" y="3252"/>
                    </a:cubicBezTo>
                    <a:lnTo>
                      <a:pt x="2939" y="3252"/>
                    </a:lnTo>
                    <a:cubicBezTo>
                      <a:pt x="3174" y="2870"/>
                      <a:pt x="3438" y="2489"/>
                      <a:pt x="3761" y="2166"/>
                    </a:cubicBezTo>
                    <a:close/>
                    <a:moveTo>
                      <a:pt x="3614" y="2166"/>
                    </a:moveTo>
                    <a:cubicBezTo>
                      <a:pt x="3291" y="2489"/>
                      <a:pt x="3026" y="2871"/>
                      <a:pt x="2791" y="3253"/>
                    </a:cubicBezTo>
                    <a:lnTo>
                      <a:pt x="2497" y="3283"/>
                    </a:lnTo>
                    <a:lnTo>
                      <a:pt x="2497" y="3283"/>
                    </a:lnTo>
                    <a:cubicBezTo>
                      <a:pt x="2334" y="3119"/>
                      <a:pt x="2195" y="2979"/>
                      <a:pt x="2057" y="2812"/>
                    </a:cubicBezTo>
                    <a:cubicBezTo>
                      <a:pt x="2086" y="2666"/>
                      <a:pt x="2115" y="2519"/>
                      <a:pt x="2174" y="2372"/>
                    </a:cubicBezTo>
                    <a:cubicBezTo>
                      <a:pt x="2644" y="2254"/>
                      <a:pt x="3114" y="2166"/>
                      <a:pt x="3614" y="2166"/>
                    </a:cubicBezTo>
                    <a:close/>
                    <a:moveTo>
                      <a:pt x="4759" y="3224"/>
                    </a:moveTo>
                    <a:lnTo>
                      <a:pt x="4759" y="3283"/>
                    </a:lnTo>
                    <a:lnTo>
                      <a:pt x="4701" y="3283"/>
                    </a:lnTo>
                    <a:lnTo>
                      <a:pt x="4759" y="3224"/>
                    </a:lnTo>
                    <a:close/>
                    <a:moveTo>
                      <a:pt x="5083" y="2959"/>
                    </a:moveTo>
                    <a:cubicBezTo>
                      <a:pt x="5141" y="3077"/>
                      <a:pt x="5171" y="3194"/>
                      <a:pt x="5200" y="3312"/>
                    </a:cubicBezTo>
                    <a:lnTo>
                      <a:pt x="5200" y="3312"/>
                    </a:lnTo>
                    <a:lnTo>
                      <a:pt x="4877" y="3283"/>
                    </a:lnTo>
                    <a:lnTo>
                      <a:pt x="4906" y="3106"/>
                    </a:lnTo>
                    <a:lnTo>
                      <a:pt x="5083" y="2959"/>
                    </a:lnTo>
                    <a:close/>
                    <a:moveTo>
                      <a:pt x="2027" y="2930"/>
                    </a:moveTo>
                    <a:cubicBezTo>
                      <a:pt x="2115" y="3047"/>
                      <a:pt x="2233" y="3165"/>
                      <a:pt x="2380" y="3283"/>
                    </a:cubicBezTo>
                    <a:lnTo>
                      <a:pt x="1998" y="3337"/>
                    </a:lnTo>
                    <a:lnTo>
                      <a:pt x="1998" y="3337"/>
                    </a:lnTo>
                    <a:cubicBezTo>
                      <a:pt x="2002" y="3201"/>
                      <a:pt x="2027" y="3066"/>
                      <a:pt x="2027" y="2930"/>
                    </a:cubicBezTo>
                    <a:close/>
                    <a:moveTo>
                      <a:pt x="2732" y="3371"/>
                    </a:moveTo>
                    <a:lnTo>
                      <a:pt x="2674" y="3459"/>
                    </a:lnTo>
                    <a:lnTo>
                      <a:pt x="2585" y="3400"/>
                    </a:lnTo>
                    <a:lnTo>
                      <a:pt x="2732" y="3371"/>
                    </a:lnTo>
                    <a:close/>
                    <a:moveTo>
                      <a:pt x="5700" y="2372"/>
                    </a:moveTo>
                    <a:cubicBezTo>
                      <a:pt x="6081" y="2460"/>
                      <a:pt x="6375" y="2666"/>
                      <a:pt x="6610" y="2989"/>
                    </a:cubicBezTo>
                    <a:cubicBezTo>
                      <a:pt x="6669" y="3136"/>
                      <a:pt x="6669" y="3312"/>
                      <a:pt x="6610" y="3459"/>
                    </a:cubicBezTo>
                    <a:cubicBezTo>
                      <a:pt x="6581" y="3547"/>
                      <a:pt x="6551" y="3606"/>
                      <a:pt x="6522" y="3664"/>
                    </a:cubicBezTo>
                    <a:cubicBezTo>
                      <a:pt x="6140" y="3488"/>
                      <a:pt x="5729" y="3400"/>
                      <a:pt x="5288" y="3341"/>
                    </a:cubicBezTo>
                    <a:lnTo>
                      <a:pt x="5318" y="3341"/>
                    </a:lnTo>
                    <a:cubicBezTo>
                      <a:pt x="5288" y="3194"/>
                      <a:pt x="5229" y="3047"/>
                      <a:pt x="5171" y="2901"/>
                    </a:cubicBezTo>
                    <a:cubicBezTo>
                      <a:pt x="5376" y="2724"/>
                      <a:pt x="5553" y="2548"/>
                      <a:pt x="5700" y="2372"/>
                    </a:cubicBezTo>
                    <a:close/>
                    <a:moveTo>
                      <a:pt x="3643" y="3319"/>
                    </a:moveTo>
                    <a:cubicBezTo>
                      <a:pt x="3907" y="3319"/>
                      <a:pt x="4172" y="3327"/>
                      <a:pt x="4436" y="3341"/>
                    </a:cubicBezTo>
                    <a:cubicBezTo>
                      <a:pt x="4084" y="3606"/>
                      <a:pt x="3702" y="3811"/>
                      <a:pt x="3320" y="3988"/>
                    </a:cubicBezTo>
                    <a:cubicBezTo>
                      <a:pt x="3262" y="3959"/>
                      <a:pt x="3032" y="3786"/>
                      <a:pt x="2772" y="3527"/>
                    </a:cubicBezTo>
                    <a:lnTo>
                      <a:pt x="2772" y="3527"/>
                    </a:lnTo>
                    <a:cubicBezTo>
                      <a:pt x="2798" y="3475"/>
                      <a:pt x="2824" y="3420"/>
                      <a:pt x="2850" y="3341"/>
                    </a:cubicBezTo>
                    <a:cubicBezTo>
                      <a:pt x="3114" y="3327"/>
                      <a:pt x="3379" y="3319"/>
                      <a:pt x="3643" y="3319"/>
                    </a:cubicBezTo>
                    <a:close/>
                    <a:moveTo>
                      <a:pt x="2703" y="3606"/>
                    </a:moveTo>
                    <a:cubicBezTo>
                      <a:pt x="2938" y="3811"/>
                      <a:pt x="3144" y="3988"/>
                      <a:pt x="3232" y="4046"/>
                    </a:cubicBezTo>
                    <a:lnTo>
                      <a:pt x="2909" y="4193"/>
                    </a:lnTo>
                    <a:cubicBezTo>
                      <a:pt x="2732" y="4281"/>
                      <a:pt x="2556" y="4311"/>
                      <a:pt x="2380" y="4369"/>
                    </a:cubicBezTo>
                    <a:cubicBezTo>
                      <a:pt x="2468" y="4105"/>
                      <a:pt x="2585" y="3870"/>
                      <a:pt x="2703" y="3606"/>
                    </a:cubicBezTo>
                    <a:close/>
                    <a:moveTo>
                      <a:pt x="2468" y="3400"/>
                    </a:moveTo>
                    <a:lnTo>
                      <a:pt x="2615" y="3547"/>
                    </a:lnTo>
                    <a:cubicBezTo>
                      <a:pt x="2468" y="3811"/>
                      <a:pt x="2350" y="4105"/>
                      <a:pt x="2262" y="4369"/>
                    </a:cubicBezTo>
                    <a:lnTo>
                      <a:pt x="2115" y="4399"/>
                    </a:lnTo>
                    <a:cubicBezTo>
                      <a:pt x="2057" y="4281"/>
                      <a:pt x="2027" y="4164"/>
                      <a:pt x="1998" y="4017"/>
                    </a:cubicBezTo>
                    <a:cubicBezTo>
                      <a:pt x="1969" y="3841"/>
                      <a:pt x="1969" y="3664"/>
                      <a:pt x="1969" y="3459"/>
                    </a:cubicBezTo>
                    <a:cubicBezTo>
                      <a:pt x="2115" y="3429"/>
                      <a:pt x="2292" y="3429"/>
                      <a:pt x="2468" y="3400"/>
                    </a:cubicBezTo>
                    <a:close/>
                    <a:moveTo>
                      <a:pt x="1880" y="3488"/>
                    </a:moveTo>
                    <a:cubicBezTo>
                      <a:pt x="1880" y="3694"/>
                      <a:pt x="1880" y="3870"/>
                      <a:pt x="1910" y="4046"/>
                    </a:cubicBezTo>
                    <a:cubicBezTo>
                      <a:pt x="1939" y="4164"/>
                      <a:pt x="1969" y="4311"/>
                      <a:pt x="2027" y="4428"/>
                    </a:cubicBezTo>
                    <a:cubicBezTo>
                      <a:pt x="1946" y="4435"/>
                      <a:pt x="1868" y="4439"/>
                      <a:pt x="1792" y="4439"/>
                    </a:cubicBezTo>
                    <a:cubicBezTo>
                      <a:pt x="1238" y="4439"/>
                      <a:pt x="845" y="4264"/>
                      <a:pt x="793" y="4134"/>
                    </a:cubicBezTo>
                    <a:cubicBezTo>
                      <a:pt x="764" y="3988"/>
                      <a:pt x="882" y="3841"/>
                      <a:pt x="1146" y="3723"/>
                    </a:cubicBezTo>
                    <a:cubicBezTo>
                      <a:pt x="1381" y="3606"/>
                      <a:pt x="1645" y="3547"/>
                      <a:pt x="1880" y="3488"/>
                    </a:cubicBezTo>
                    <a:close/>
                    <a:moveTo>
                      <a:pt x="2204" y="4487"/>
                    </a:moveTo>
                    <a:lnTo>
                      <a:pt x="2174" y="4575"/>
                    </a:lnTo>
                    <a:cubicBezTo>
                      <a:pt x="2174" y="4546"/>
                      <a:pt x="2174" y="4516"/>
                      <a:pt x="2145" y="4487"/>
                    </a:cubicBezTo>
                    <a:close/>
                    <a:moveTo>
                      <a:pt x="4759" y="3371"/>
                    </a:moveTo>
                    <a:cubicBezTo>
                      <a:pt x="4671" y="3811"/>
                      <a:pt x="4583" y="4252"/>
                      <a:pt x="4436" y="4663"/>
                    </a:cubicBezTo>
                    <a:cubicBezTo>
                      <a:pt x="4084" y="4487"/>
                      <a:pt x="3761" y="4281"/>
                      <a:pt x="3437" y="4076"/>
                    </a:cubicBezTo>
                    <a:cubicBezTo>
                      <a:pt x="3819" y="3870"/>
                      <a:pt x="4231" y="3635"/>
                      <a:pt x="4583" y="3371"/>
                    </a:cubicBezTo>
                    <a:close/>
                    <a:moveTo>
                      <a:pt x="4848" y="3400"/>
                    </a:moveTo>
                    <a:lnTo>
                      <a:pt x="5200" y="3429"/>
                    </a:lnTo>
                    <a:cubicBezTo>
                      <a:pt x="5259" y="3811"/>
                      <a:pt x="5141" y="4164"/>
                      <a:pt x="4906" y="4458"/>
                    </a:cubicBezTo>
                    <a:cubicBezTo>
                      <a:pt x="4818" y="4575"/>
                      <a:pt x="4730" y="4693"/>
                      <a:pt x="4613" y="4751"/>
                    </a:cubicBezTo>
                    <a:lnTo>
                      <a:pt x="4524" y="4722"/>
                    </a:lnTo>
                    <a:cubicBezTo>
                      <a:pt x="4671" y="4281"/>
                      <a:pt x="4789" y="3841"/>
                      <a:pt x="4848" y="3400"/>
                    </a:cubicBezTo>
                    <a:close/>
                    <a:moveTo>
                      <a:pt x="1734" y="2489"/>
                    </a:moveTo>
                    <a:cubicBezTo>
                      <a:pt x="1792" y="2607"/>
                      <a:pt x="1880" y="2695"/>
                      <a:pt x="1969" y="2812"/>
                    </a:cubicBezTo>
                    <a:cubicBezTo>
                      <a:pt x="1910" y="2989"/>
                      <a:pt x="1910" y="3165"/>
                      <a:pt x="1880" y="3371"/>
                    </a:cubicBezTo>
                    <a:cubicBezTo>
                      <a:pt x="1616" y="3400"/>
                      <a:pt x="1352" y="3488"/>
                      <a:pt x="1117" y="3606"/>
                    </a:cubicBezTo>
                    <a:cubicBezTo>
                      <a:pt x="705" y="3782"/>
                      <a:pt x="676" y="3988"/>
                      <a:pt x="705" y="4134"/>
                    </a:cubicBezTo>
                    <a:cubicBezTo>
                      <a:pt x="756" y="4364"/>
                      <a:pt x="1230" y="4528"/>
                      <a:pt x="1797" y="4528"/>
                    </a:cubicBezTo>
                    <a:cubicBezTo>
                      <a:pt x="1882" y="4528"/>
                      <a:pt x="1969" y="4524"/>
                      <a:pt x="2057" y="4516"/>
                    </a:cubicBezTo>
                    <a:cubicBezTo>
                      <a:pt x="2086" y="4575"/>
                      <a:pt x="2115" y="4634"/>
                      <a:pt x="2145" y="4693"/>
                    </a:cubicBezTo>
                    <a:cubicBezTo>
                      <a:pt x="2086" y="4810"/>
                      <a:pt x="2057" y="4898"/>
                      <a:pt x="2027" y="5016"/>
                    </a:cubicBezTo>
                    <a:cubicBezTo>
                      <a:pt x="1028" y="4810"/>
                      <a:pt x="294" y="4369"/>
                      <a:pt x="177" y="3929"/>
                    </a:cubicBezTo>
                    <a:cubicBezTo>
                      <a:pt x="118" y="3606"/>
                      <a:pt x="265" y="3312"/>
                      <a:pt x="529" y="3136"/>
                    </a:cubicBezTo>
                    <a:cubicBezTo>
                      <a:pt x="764" y="2959"/>
                      <a:pt x="999" y="2812"/>
                      <a:pt x="1264" y="2695"/>
                    </a:cubicBezTo>
                    <a:cubicBezTo>
                      <a:pt x="1410" y="2636"/>
                      <a:pt x="1587" y="2577"/>
                      <a:pt x="1734" y="2489"/>
                    </a:cubicBezTo>
                    <a:close/>
                    <a:moveTo>
                      <a:pt x="5318" y="3459"/>
                    </a:moveTo>
                    <a:lnTo>
                      <a:pt x="5318" y="3459"/>
                    </a:lnTo>
                    <a:cubicBezTo>
                      <a:pt x="5729" y="3488"/>
                      <a:pt x="6111" y="3606"/>
                      <a:pt x="6493" y="3782"/>
                    </a:cubicBezTo>
                    <a:cubicBezTo>
                      <a:pt x="6258" y="4281"/>
                      <a:pt x="5905" y="4722"/>
                      <a:pt x="5435" y="5045"/>
                    </a:cubicBezTo>
                    <a:cubicBezTo>
                      <a:pt x="5200" y="4986"/>
                      <a:pt x="4936" y="4898"/>
                      <a:pt x="4701" y="4810"/>
                    </a:cubicBezTo>
                    <a:cubicBezTo>
                      <a:pt x="4818" y="4722"/>
                      <a:pt x="4906" y="4634"/>
                      <a:pt x="4994" y="4516"/>
                    </a:cubicBezTo>
                    <a:cubicBezTo>
                      <a:pt x="5229" y="4223"/>
                      <a:pt x="5347" y="3841"/>
                      <a:pt x="5318" y="3459"/>
                    </a:cubicBezTo>
                    <a:close/>
                    <a:moveTo>
                      <a:pt x="2204" y="4810"/>
                    </a:moveTo>
                    <a:cubicBezTo>
                      <a:pt x="2262" y="4898"/>
                      <a:pt x="2350" y="4986"/>
                      <a:pt x="2439" y="5075"/>
                    </a:cubicBezTo>
                    <a:lnTo>
                      <a:pt x="2145" y="5045"/>
                    </a:lnTo>
                    <a:cubicBezTo>
                      <a:pt x="2174" y="4957"/>
                      <a:pt x="2204" y="4898"/>
                      <a:pt x="2204" y="4810"/>
                    </a:cubicBezTo>
                    <a:close/>
                    <a:moveTo>
                      <a:pt x="6581" y="3811"/>
                    </a:moveTo>
                    <a:cubicBezTo>
                      <a:pt x="6728" y="3899"/>
                      <a:pt x="6845" y="4017"/>
                      <a:pt x="6904" y="4164"/>
                    </a:cubicBezTo>
                    <a:cubicBezTo>
                      <a:pt x="6933" y="4281"/>
                      <a:pt x="6904" y="4428"/>
                      <a:pt x="6816" y="4546"/>
                    </a:cubicBezTo>
                    <a:cubicBezTo>
                      <a:pt x="6757" y="4751"/>
                      <a:pt x="6581" y="4928"/>
                      <a:pt x="6375" y="5016"/>
                    </a:cubicBezTo>
                    <a:cubicBezTo>
                      <a:pt x="6223" y="5073"/>
                      <a:pt x="6047" y="5105"/>
                      <a:pt x="5870" y="5105"/>
                    </a:cubicBezTo>
                    <a:cubicBezTo>
                      <a:pt x="5773" y="5105"/>
                      <a:pt x="5676" y="5095"/>
                      <a:pt x="5582" y="5075"/>
                    </a:cubicBezTo>
                    <a:cubicBezTo>
                      <a:pt x="6023" y="4751"/>
                      <a:pt x="6346" y="4311"/>
                      <a:pt x="6581" y="3811"/>
                    </a:cubicBezTo>
                    <a:close/>
                    <a:moveTo>
                      <a:pt x="3320" y="4134"/>
                    </a:moveTo>
                    <a:cubicBezTo>
                      <a:pt x="3672" y="4369"/>
                      <a:pt x="4025" y="4575"/>
                      <a:pt x="4407" y="4781"/>
                    </a:cubicBezTo>
                    <a:lnTo>
                      <a:pt x="4348" y="4898"/>
                    </a:lnTo>
                    <a:cubicBezTo>
                      <a:pt x="3936" y="5050"/>
                      <a:pt x="3508" y="5138"/>
                      <a:pt x="3075" y="5138"/>
                    </a:cubicBezTo>
                    <a:cubicBezTo>
                      <a:pt x="2922" y="5138"/>
                      <a:pt x="2768" y="5127"/>
                      <a:pt x="2615" y="5104"/>
                    </a:cubicBezTo>
                    <a:cubicBezTo>
                      <a:pt x="2468" y="4986"/>
                      <a:pt x="2350" y="4840"/>
                      <a:pt x="2262" y="4693"/>
                    </a:cubicBezTo>
                    <a:cubicBezTo>
                      <a:pt x="2262" y="4604"/>
                      <a:pt x="2292" y="4546"/>
                      <a:pt x="2321" y="4487"/>
                    </a:cubicBezTo>
                    <a:cubicBezTo>
                      <a:pt x="2527" y="4428"/>
                      <a:pt x="2732" y="4369"/>
                      <a:pt x="2938" y="4311"/>
                    </a:cubicBezTo>
                    <a:cubicBezTo>
                      <a:pt x="3056" y="4252"/>
                      <a:pt x="3202" y="4193"/>
                      <a:pt x="3320" y="4134"/>
                    </a:cubicBezTo>
                    <a:close/>
                    <a:moveTo>
                      <a:pt x="4613" y="4869"/>
                    </a:moveTo>
                    <a:cubicBezTo>
                      <a:pt x="4848" y="4986"/>
                      <a:pt x="5083" y="5075"/>
                      <a:pt x="5318" y="5133"/>
                    </a:cubicBezTo>
                    <a:cubicBezTo>
                      <a:pt x="4965" y="5339"/>
                      <a:pt x="4583" y="5486"/>
                      <a:pt x="4172" y="5515"/>
                    </a:cubicBezTo>
                    <a:cubicBezTo>
                      <a:pt x="4260" y="5339"/>
                      <a:pt x="4348" y="5163"/>
                      <a:pt x="4436" y="4957"/>
                    </a:cubicBezTo>
                    <a:cubicBezTo>
                      <a:pt x="4495" y="4928"/>
                      <a:pt x="4554" y="4898"/>
                      <a:pt x="4613" y="4869"/>
                    </a:cubicBezTo>
                    <a:close/>
                    <a:moveTo>
                      <a:pt x="4289" y="5016"/>
                    </a:moveTo>
                    <a:lnTo>
                      <a:pt x="4289" y="5016"/>
                    </a:lnTo>
                    <a:cubicBezTo>
                      <a:pt x="4231" y="5192"/>
                      <a:pt x="4143" y="5368"/>
                      <a:pt x="4054" y="5545"/>
                    </a:cubicBezTo>
                    <a:cubicBezTo>
                      <a:pt x="4010" y="5548"/>
                      <a:pt x="3965" y="5549"/>
                      <a:pt x="3921" y="5549"/>
                    </a:cubicBezTo>
                    <a:cubicBezTo>
                      <a:pt x="3525" y="5549"/>
                      <a:pt x="3131" y="5433"/>
                      <a:pt x="2762" y="5221"/>
                    </a:cubicBezTo>
                    <a:lnTo>
                      <a:pt x="2762" y="5221"/>
                    </a:lnTo>
                    <a:cubicBezTo>
                      <a:pt x="2848" y="5226"/>
                      <a:pt x="2933" y="5229"/>
                      <a:pt x="3019" y="5229"/>
                    </a:cubicBezTo>
                    <a:cubicBezTo>
                      <a:pt x="3461" y="5229"/>
                      <a:pt x="3896" y="5163"/>
                      <a:pt x="4289" y="5016"/>
                    </a:cubicBezTo>
                    <a:close/>
                    <a:moveTo>
                      <a:pt x="2115" y="5133"/>
                    </a:moveTo>
                    <a:cubicBezTo>
                      <a:pt x="2262" y="5192"/>
                      <a:pt x="2439" y="5192"/>
                      <a:pt x="2585" y="5192"/>
                    </a:cubicBezTo>
                    <a:cubicBezTo>
                      <a:pt x="2963" y="5488"/>
                      <a:pt x="3414" y="5636"/>
                      <a:pt x="3871" y="5636"/>
                    </a:cubicBezTo>
                    <a:cubicBezTo>
                      <a:pt x="3912" y="5636"/>
                      <a:pt x="3954" y="5635"/>
                      <a:pt x="3996" y="5633"/>
                    </a:cubicBezTo>
                    <a:lnTo>
                      <a:pt x="3996" y="5633"/>
                    </a:lnTo>
                    <a:cubicBezTo>
                      <a:pt x="3731" y="6103"/>
                      <a:pt x="3320" y="6485"/>
                      <a:pt x="2821" y="6720"/>
                    </a:cubicBezTo>
                    <a:cubicBezTo>
                      <a:pt x="2730" y="6771"/>
                      <a:pt x="2635" y="6794"/>
                      <a:pt x="2541" y="6794"/>
                    </a:cubicBezTo>
                    <a:cubicBezTo>
                      <a:pt x="2420" y="6794"/>
                      <a:pt x="2303" y="6756"/>
                      <a:pt x="2204" y="6690"/>
                    </a:cubicBezTo>
                    <a:cubicBezTo>
                      <a:pt x="1969" y="6455"/>
                      <a:pt x="1910" y="5868"/>
                      <a:pt x="2115" y="5133"/>
                    </a:cubicBezTo>
                    <a:close/>
                    <a:moveTo>
                      <a:pt x="4039" y="0"/>
                    </a:moveTo>
                    <a:cubicBezTo>
                      <a:pt x="3925" y="0"/>
                      <a:pt x="3810" y="26"/>
                      <a:pt x="3702" y="80"/>
                    </a:cubicBezTo>
                    <a:cubicBezTo>
                      <a:pt x="3320" y="315"/>
                      <a:pt x="2997" y="609"/>
                      <a:pt x="2762" y="991"/>
                    </a:cubicBezTo>
                    <a:cubicBezTo>
                      <a:pt x="2600" y="932"/>
                      <a:pt x="2431" y="903"/>
                      <a:pt x="2262" y="903"/>
                    </a:cubicBezTo>
                    <a:cubicBezTo>
                      <a:pt x="2093" y="903"/>
                      <a:pt x="1925" y="932"/>
                      <a:pt x="1763" y="991"/>
                    </a:cubicBezTo>
                    <a:cubicBezTo>
                      <a:pt x="1645" y="1050"/>
                      <a:pt x="1557" y="1109"/>
                      <a:pt x="1499" y="1226"/>
                    </a:cubicBezTo>
                    <a:cubicBezTo>
                      <a:pt x="1352" y="1608"/>
                      <a:pt x="1410" y="2078"/>
                      <a:pt x="1675" y="2431"/>
                    </a:cubicBezTo>
                    <a:cubicBezTo>
                      <a:pt x="1234" y="2577"/>
                      <a:pt x="823" y="2783"/>
                      <a:pt x="470" y="3077"/>
                    </a:cubicBezTo>
                    <a:cubicBezTo>
                      <a:pt x="177" y="3253"/>
                      <a:pt x="0" y="3606"/>
                      <a:pt x="59" y="3958"/>
                    </a:cubicBezTo>
                    <a:cubicBezTo>
                      <a:pt x="206" y="4458"/>
                      <a:pt x="970" y="4898"/>
                      <a:pt x="1998" y="5104"/>
                    </a:cubicBezTo>
                    <a:cubicBezTo>
                      <a:pt x="1792" y="5897"/>
                      <a:pt x="1851" y="6485"/>
                      <a:pt x="2115" y="6749"/>
                    </a:cubicBezTo>
                    <a:cubicBezTo>
                      <a:pt x="2229" y="6846"/>
                      <a:pt x="2369" y="6890"/>
                      <a:pt x="2511" y="6890"/>
                    </a:cubicBezTo>
                    <a:cubicBezTo>
                      <a:pt x="2627" y="6890"/>
                      <a:pt x="2744" y="6861"/>
                      <a:pt x="2850" y="6808"/>
                    </a:cubicBezTo>
                    <a:lnTo>
                      <a:pt x="2997" y="6749"/>
                    </a:lnTo>
                    <a:cubicBezTo>
                      <a:pt x="3467" y="6485"/>
                      <a:pt x="3849" y="6103"/>
                      <a:pt x="4084" y="5603"/>
                    </a:cubicBezTo>
                    <a:cubicBezTo>
                      <a:pt x="4583" y="5574"/>
                      <a:pt x="5024" y="5398"/>
                      <a:pt x="5435" y="5133"/>
                    </a:cubicBezTo>
                    <a:cubicBezTo>
                      <a:pt x="5576" y="5172"/>
                      <a:pt x="5723" y="5193"/>
                      <a:pt x="5868" y="5193"/>
                    </a:cubicBezTo>
                    <a:cubicBezTo>
                      <a:pt x="6055" y="5193"/>
                      <a:pt x="6239" y="5157"/>
                      <a:pt x="6405" y="5075"/>
                    </a:cubicBezTo>
                    <a:cubicBezTo>
                      <a:pt x="6640" y="4986"/>
                      <a:pt x="6816" y="4781"/>
                      <a:pt x="6904" y="4546"/>
                    </a:cubicBezTo>
                    <a:cubicBezTo>
                      <a:pt x="6992" y="4428"/>
                      <a:pt x="7022" y="4281"/>
                      <a:pt x="6992" y="4134"/>
                    </a:cubicBezTo>
                    <a:cubicBezTo>
                      <a:pt x="6904" y="3958"/>
                      <a:pt x="6786" y="3811"/>
                      <a:pt x="6610" y="3723"/>
                    </a:cubicBezTo>
                    <a:cubicBezTo>
                      <a:pt x="6640" y="3635"/>
                      <a:pt x="6669" y="3576"/>
                      <a:pt x="6698" y="3488"/>
                    </a:cubicBezTo>
                    <a:cubicBezTo>
                      <a:pt x="6786" y="3312"/>
                      <a:pt x="6757" y="3106"/>
                      <a:pt x="6669" y="2901"/>
                    </a:cubicBezTo>
                    <a:cubicBezTo>
                      <a:pt x="6463" y="2577"/>
                      <a:pt x="6140" y="2372"/>
                      <a:pt x="5758" y="2284"/>
                    </a:cubicBezTo>
                    <a:cubicBezTo>
                      <a:pt x="6170" y="1784"/>
                      <a:pt x="6316" y="1373"/>
                      <a:pt x="6170" y="1138"/>
                    </a:cubicBezTo>
                    <a:cubicBezTo>
                      <a:pt x="6107" y="1055"/>
                      <a:pt x="6001" y="972"/>
                      <a:pt x="5747" y="972"/>
                    </a:cubicBezTo>
                    <a:cubicBezTo>
                      <a:pt x="5641" y="972"/>
                      <a:pt x="5510" y="986"/>
                      <a:pt x="5347" y="1020"/>
                    </a:cubicBezTo>
                    <a:cubicBezTo>
                      <a:pt x="5200" y="1050"/>
                      <a:pt x="5053" y="1109"/>
                      <a:pt x="4906" y="1167"/>
                    </a:cubicBezTo>
                    <a:cubicBezTo>
                      <a:pt x="4877" y="844"/>
                      <a:pt x="4759" y="521"/>
                      <a:pt x="4554" y="227"/>
                    </a:cubicBezTo>
                    <a:cubicBezTo>
                      <a:pt x="4424" y="78"/>
                      <a:pt x="4234" y="0"/>
                      <a:pt x="403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76"/>
              <p:cNvSpPr/>
              <p:nvPr/>
            </p:nvSpPr>
            <p:spPr>
              <a:xfrm>
                <a:off x="3739125" y="2602150"/>
                <a:ext cx="169675" cy="149475"/>
              </a:xfrm>
              <a:custGeom>
                <a:rect b="b" l="l" r="r" t="t"/>
                <a:pathLst>
                  <a:path extrusionOk="0" h="5979" w="6787">
                    <a:moveTo>
                      <a:pt x="2832" y="648"/>
                    </a:moveTo>
                    <a:cubicBezTo>
                      <a:pt x="3049" y="648"/>
                      <a:pt x="3262" y="677"/>
                      <a:pt x="3467" y="740"/>
                    </a:cubicBezTo>
                    <a:cubicBezTo>
                      <a:pt x="3320" y="887"/>
                      <a:pt x="3173" y="1004"/>
                      <a:pt x="3026" y="1151"/>
                    </a:cubicBezTo>
                    <a:cubicBezTo>
                      <a:pt x="2967" y="1180"/>
                      <a:pt x="2908" y="1180"/>
                      <a:pt x="2850" y="1180"/>
                    </a:cubicBezTo>
                    <a:cubicBezTo>
                      <a:pt x="2673" y="1004"/>
                      <a:pt x="2468" y="857"/>
                      <a:pt x="2262" y="710"/>
                    </a:cubicBezTo>
                    <a:cubicBezTo>
                      <a:pt x="2453" y="669"/>
                      <a:pt x="2644" y="648"/>
                      <a:pt x="2832" y="648"/>
                    </a:cubicBezTo>
                    <a:close/>
                    <a:moveTo>
                      <a:pt x="1317" y="440"/>
                    </a:moveTo>
                    <a:cubicBezTo>
                      <a:pt x="1566" y="440"/>
                      <a:pt x="1793" y="524"/>
                      <a:pt x="1998" y="652"/>
                    </a:cubicBezTo>
                    <a:cubicBezTo>
                      <a:pt x="1498" y="799"/>
                      <a:pt x="999" y="1063"/>
                      <a:pt x="617" y="1445"/>
                    </a:cubicBezTo>
                    <a:cubicBezTo>
                      <a:pt x="499" y="1327"/>
                      <a:pt x="441" y="1180"/>
                      <a:pt x="441" y="1004"/>
                    </a:cubicBezTo>
                    <a:cubicBezTo>
                      <a:pt x="470" y="887"/>
                      <a:pt x="529" y="769"/>
                      <a:pt x="646" y="710"/>
                    </a:cubicBezTo>
                    <a:cubicBezTo>
                      <a:pt x="793" y="534"/>
                      <a:pt x="999" y="446"/>
                      <a:pt x="1205" y="446"/>
                    </a:cubicBezTo>
                    <a:cubicBezTo>
                      <a:pt x="1243" y="442"/>
                      <a:pt x="1280" y="440"/>
                      <a:pt x="1317" y="440"/>
                    </a:cubicBezTo>
                    <a:close/>
                    <a:moveTo>
                      <a:pt x="3584" y="799"/>
                    </a:moveTo>
                    <a:cubicBezTo>
                      <a:pt x="4025" y="916"/>
                      <a:pt x="4407" y="1180"/>
                      <a:pt x="4671" y="1533"/>
                    </a:cubicBezTo>
                    <a:cubicBezTo>
                      <a:pt x="4201" y="1298"/>
                      <a:pt x="3702" y="1180"/>
                      <a:pt x="3173" y="1180"/>
                    </a:cubicBezTo>
                    <a:cubicBezTo>
                      <a:pt x="3290" y="1034"/>
                      <a:pt x="3437" y="916"/>
                      <a:pt x="3584" y="799"/>
                    </a:cubicBezTo>
                    <a:close/>
                    <a:moveTo>
                      <a:pt x="5235" y="89"/>
                    </a:moveTo>
                    <a:cubicBezTo>
                      <a:pt x="5423" y="89"/>
                      <a:pt x="5623" y="200"/>
                      <a:pt x="5729" y="358"/>
                    </a:cubicBezTo>
                    <a:cubicBezTo>
                      <a:pt x="5876" y="652"/>
                      <a:pt x="5699" y="1210"/>
                      <a:pt x="5259" y="1827"/>
                    </a:cubicBezTo>
                    <a:cubicBezTo>
                      <a:pt x="5141" y="1739"/>
                      <a:pt x="4994" y="1680"/>
                      <a:pt x="4847" y="1592"/>
                    </a:cubicBezTo>
                    <a:cubicBezTo>
                      <a:pt x="4583" y="1180"/>
                      <a:pt x="4172" y="857"/>
                      <a:pt x="3702" y="710"/>
                    </a:cubicBezTo>
                    <a:cubicBezTo>
                      <a:pt x="4113" y="328"/>
                      <a:pt x="4612" y="123"/>
                      <a:pt x="5171" y="93"/>
                    </a:cubicBezTo>
                    <a:cubicBezTo>
                      <a:pt x="5192" y="90"/>
                      <a:pt x="5213" y="89"/>
                      <a:pt x="5235" y="89"/>
                    </a:cubicBezTo>
                    <a:close/>
                    <a:moveTo>
                      <a:pt x="4936" y="1739"/>
                    </a:moveTo>
                    <a:lnTo>
                      <a:pt x="5200" y="1915"/>
                    </a:lnTo>
                    <a:cubicBezTo>
                      <a:pt x="5171" y="1974"/>
                      <a:pt x="5112" y="2032"/>
                      <a:pt x="5053" y="2091"/>
                    </a:cubicBezTo>
                    <a:cubicBezTo>
                      <a:pt x="5024" y="1974"/>
                      <a:pt x="4994" y="1856"/>
                      <a:pt x="4936" y="1739"/>
                    </a:cubicBezTo>
                    <a:close/>
                    <a:moveTo>
                      <a:pt x="2115" y="740"/>
                    </a:moveTo>
                    <a:cubicBezTo>
                      <a:pt x="2350" y="857"/>
                      <a:pt x="2556" y="1034"/>
                      <a:pt x="2732" y="1210"/>
                    </a:cubicBezTo>
                    <a:cubicBezTo>
                      <a:pt x="2585" y="1269"/>
                      <a:pt x="2468" y="1298"/>
                      <a:pt x="2350" y="1386"/>
                    </a:cubicBezTo>
                    <a:cubicBezTo>
                      <a:pt x="2027" y="1592"/>
                      <a:pt x="1792" y="1915"/>
                      <a:pt x="1675" y="2267"/>
                    </a:cubicBezTo>
                    <a:cubicBezTo>
                      <a:pt x="1322" y="2091"/>
                      <a:pt x="970" y="1827"/>
                      <a:pt x="676" y="1533"/>
                    </a:cubicBezTo>
                    <a:cubicBezTo>
                      <a:pt x="1087" y="1151"/>
                      <a:pt x="1586" y="857"/>
                      <a:pt x="2115" y="740"/>
                    </a:cubicBezTo>
                    <a:close/>
                    <a:moveTo>
                      <a:pt x="3085" y="1269"/>
                    </a:moveTo>
                    <a:cubicBezTo>
                      <a:pt x="3672" y="1269"/>
                      <a:pt x="4260" y="1415"/>
                      <a:pt x="4789" y="1680"/>
                    </a:cubicBezTo>
                    <a:cubicBezTo>
                      <a:pt x="4877" y="1856"/>
                      <a:pt x="4936" y="2032"/>
                      <a:pt x="4965" y="2209"/>
                    </a:cubicBezTo>
                    <a:cubicBezTo>
                      <a:pt x="4936" y="2267"/>
                      <a:pt x="4877" y="2326"/>
                      <a:pt x="4818" y="2385"/>
                    </a:cubicBezTo>
                    <a:cubicBezTo>
                      <a:pt x="4612" y="2326"/>
                      <a:pt x="4407" y="2326"/>
                      <a:pt x="4201" y="2326"/>
                    </a:cubicBezTo>
                    <a:cubicBezTo>
                      <a:pt x="4054" y="2326"/>
                      <a:pt x="3907" y="2356"/>
                      <a:pt x="3760" y="2356"/>
                    </a:cubicBezTo>
                    <a:cubicBezTo>
                      <a:pt x="3525" y="2003"/>
                      <a:pt x="3290" y="1680"/>
                      <a:pt x="2997" y="1357"/>
                    </a:cubicBezTo>
                    <a:lnTo>
                      <a:pt x="3085" y="1269"/>
                    </a:lnTo>
                    <a:close/>
                    <a:moveTo>
                      <a:pt x="4994" y="2326"/>
                    </a:moveTo>
                    <a:lnTo>
                      <a:pt x="4994" y="2414"/>
                    </a:lnTo>
                    <a:lnTo>
                      <a:pt x="4965" y="2385"/>
                    </a:lnTo>
                    <a:lnTo>
                      <a:pt x="4994" y="2326"/>
                    </a:lnTo>
                    <a:close/>
                    <a:moveTo>
                      <a:pt x="2791" y="1298"/>
                    </a:moveTo>
                    <a:lnTo>
                      <a:pt x="2850" y="1357"/>
                    </a:lnTo>
                    <a:cubicBezTo>
                      <a:pt x="2556" y="1709"/>
                      <a:pt x="2321" y="2091"/>
                      <a:pt x="2086" y="2473"/>
                    </a:cubicBezTo>
                    <a:cubicBezTo>
                      <a:pt x="1968" y="2444"/>
                      <a:pt x="1880" y="2385"/>
                      <a:pt x="1763" y="2326"/>
                    </a:cubicBezTo>
                    <a:cubicBezTo>
                      <a:pt x="1880" y="1974"/>
                      <a:pt x="2086" y="1650"/>
                      <a:pt x="2409" y="1474"/>
                    </a:cubicBezTo>
                    <a:cubicBezTo>
                      <a:pt x="2527" y="1386"/>
                      <a:pt x="2673" y="1327"/>
                      <a:pt x="2791" y="1298"/>
                    </a:cubicBezTo>
                    <a:close/>
                    <a:moveTo>
                      <a:pt x="2938" y="1445"/>
                    </a:moveTo>
                    <a:cubicBezTo>
                      <a:pt x="3202" y="1739"/>
                      <a:pt x="3437" y="2032"/>
                      <a:pt x="3672" y="2356"/>
                    </a:cubicBezTo>
                    <a:lnTo>
                      <a:pt x="3643" y="2356"/>
                    </a:lnTo>
                    <a:cubicBezTo>
                      <a:pt x="3202" y="2414"/>
                      <a:pt x="2762" y="2502"/>
                      <a:pt x="2321" y="2620"/>
                    </a:cubicBezTo>
                    <a:lnTo>
                      <a:pt x="2174" y="2532"/>
                    </a:lnTo>
                    <a:cubicBezTo>
                      <a:pt x="2380" y="2150"/>
                      <a:pt x="2644" y="1768"/>
                      <a:pt x="2938" y="1445"/>
                    </a:cubicBezTo>
                    <a:close/>
                    <a:moveTo>
                      <a:pt x="2115" y="2620"/>
                    </a:moveTo>
                    <a:lnTo>
                      <a:pt x="2174" y="2649"/>
                    </a:lnTo>
                    <a:lnTo>
                      <a:pt x="2086" y="2679"/>
                    </a:lnTo>
                    <a:cubicBezTo>
                      <a:pt x="2115" y="2649"/>
                      <a:pt x="2115" y="2620"/>
                      <a:pt x="2115" y="2620"/>
                    </a:cubicBezTo>
                    <a:close/>
                    <a:moveTo>
                      <a:pt x="1733" y="2414"/>
                    </a:moveTo>
                    <a:lnTo>
                      <a:pt x="2027" y="2561"/>
                    </a:lnTo>
                    <a:lnTo>
                      <a:pt x="1968" y="2708"/>
                    </a:lnTo>
                    <a:lnTo>
                      <a:pt x="1704" y="2796"/>
                    </a:lnTo>
                    <a:cubicBezTo>
                      <a:pt x="1704" y="2679"/>
                      <a:pt x="1733" y="2532"/>
                      <a:pt x="1733" y="2414"/>
                    </a:cubicBezTo>
                    <a:close/>
                    <a:moveTo>
                      <a:pt x="4201" y="2414"/>
                    </a:moveTo>
                    <a:cubicBezTo>
                      <a:pt x="4377" y="2414"/>
                      <a:pt x="4583" y="2444"/>
                      <a:pt x="4759" y="2473"/>
                    </a:cubicBezTo>
                    <a:cubicBezTo>
                      <a:pt x="4554" y="2649"/>
                      <a:pt x="4377" y="2855"/>
                      <a:pt x="4172" y="3031"/>
                    </a:cubicBezTo>
                    <a:cubicBezTo>
                      <a:pt x="4025" y="2767"/>
                      <a:pt x="3907" y="2561"/>
                      <a:pt x="3819" y="2444"/>
                    </a:cubicBezTo>
                    <a:lnTo>
                      <a:pt x="4201" y="2414"/>
                    </a:lnTo>
                    <a:close/>
                    <a:moveTo>
                      <a:pt x="617" y="1592"/>
                    </a:moveTo>
                    <a:cubicBezTo>
                      <a:pt x="911" y="1915"/>
                      <a:pt x="1263" y="2150"/>
                      <a:pt x="1645" y="2356"/>
                    </a:cubicBezTo>
                    <a:cubicBezTo>
                      <a:pt x="1616" y="2502"/>
                      <a:pt x="1616" y="2679"/>
                      <a:pt x="1616" y="2826"/>
                    </a:cubicBezTo>
                    <a:cubicBezTo>
                      <a:pt x="1381" y="2914"/>
                      <a:pt x="1146" y="3002"/>
                      <a:pt x="940" y="3119"/>
                    </a:cubicBezTo>
                    <a:cubicBezTo>
                      <a:pt x="617" y="2914"/>
                      <a:pt x="411" y="2620"/>
                      <a:pt x="323" y="2238"/>
                    </a:cubicBezTo>
                    <a:cubicBezTo>
                      <a:pt x="294" y="2062"/>
                      <a:pt x="353" y="1915"/>
                      <a:pt x="470" y="1768"/>
                    </a:cubicBezTo>
                    <a:lnTo>
                      <a:pt x="617" y="1592"/>
                    </a:lnTo>
                    <a:close/>
                    <a:moveTo>
                      <a:pt x="1880" y="2826"/>
                    </a:moveTo>
                    <a:cubicBezTo>
                      <a:pt x="1851" y="2943"/>
                      <a:pt x="1792" y="3031"/>
                      <a:pt x="1733" y="3119"/>
                    </a:cubicBezTo>
                    <a:cubicBezTo>
                      <a:pt x="1733" y="3061"/>
                      <a:pt x="1733" y="2972"/>
                      <a:pt x="1704" y="2914"/>
                    </a:cubicBezTo>
                    <a:lnTo>
                      <a:pt x="1880" y="2826"/>
                    </a:lnTo>
                    <a:close/>
                    <a:moveTo>
                      <a:pt x="3731" y="2444"/>
                    </a:moveTo>
                    <a:cubicBezTo>
                      <a:pt x="3760" y="2532"/>
                      <a:pt x="3907" y="2767"/>
                      <a:pt x="4084" y="3090"/>
                    </a:cubicBezTo>
                    <a:lnTo>
                      <a:pt x="3937" y="3207"/>
                    </a:lnTo>
                    <a:cubicBezTo>
                      <a:pt x="3437" y="3061"/>
                      <a:pt x="2938" y="2884"/>
                      <a:pt x="2468" y="2679"/>
                    </a:cubicBezTo>
                    <a:cubicBezTo>
                      <a:pt x="2879" y="2561"/>
                      <a:pt x="3290" y="2502"/>
                      <a:pt x="3731" y="2444"/>
                    </a:cubicBezTo>
                    <a:close/>
                    <a:moveTo>
                      <a:pt x="4113" y="3178"/>
                    </a:moveTo>
                    <a:lnTo>
                      <a:pt x="4172" y="3266"/>
                    </a:lnTo>
                    <a:lnTo>
                      <a:pt x="4054" y="3237"/>
                    </a:lnTo>
                    <a:lnTo>
                      <a:pt x="4113" y="3178"/>
                    </a:lnTo>
                    <a:close/>
                    <a:moveTo>
                      <a:pt x="4877" y="2473"/>
                    </a:moveTo>
                    <a:lnTo>
                      <a:pt x="4994" y="2502"/>
                    </a:lnTo>
                    <a:cubicBezTo>
                      <a:pt x="4994" y="2649"/>
                      <a:pt x="4994" y="2767"/>
                      <a:pt x="4965" y="2914"/>
                    </a:cubicBezTo>
                    <a:cubicBezTo>
                      <a:pt x="4936" y="3090"/>
                      <a:pt x="4877" y="3266"/>
                      <a:pt x="4789" y="3442"/>
                    </a:cubicBezTo>
                    <a:cubicBezTo>
                      <a:pt x="4642" y="3413"/>
                      <a:pt x="4465" y="3354"/>
                      <a:pt x="4289" y="3325"/>
                    </a:cubicBezTo>
                    <a:cubicBezTo>
                      <a:pt x="4260" y="3266"/>
                      <a:pt x="4230" y="3178"/>
                      <a:pt x="4201" y="3119"/>
                    </a:cubicBezTo>
                    <a:cubicBezTo>
                      <a:pt x="4436" y="2914"/>
                      <a:pt x="4671" y="2708"/>
                      <a:pt x="4877" y="2473"/>
                    </a:cubicBezTo>
                    <a:close/>
                    <a:moveTo>
                      <a:pt x="5112" y="2532"/>
                    </a:moveTo>
                    <a:cubicBezTo>
                      <a:pt x="5758" y="2737"/>
                      <a:pt x="6140" y="3090"/>
                      <a:pt x="6140" y="3237"/>
                    </a:cubicBezTo>
                    <a:cubicBezTo>
                      <a:pt x="6111" y="3384"/>
                      <a:pt x="5964" y="3472"/>
                      <a:pt x="5670" y="3501"/>
                    </a:cubicBezTo>
                    <a:cubicBezTo>
                      <a:pt x="5406" y="3501"/>
                      <a:pt x="5141" y="3501"/>
                      <a:pt x="4906" y="3442"/>
                    </a:cubicBezTo>
                    <a:cubicBezTo>
                      <a:pt x="4965" y="3266"/>
                      <a:pt x="5024" y="3090"/>
                      <a:pt x="5053" y="2914"/>
                    </a:cubicBezTo>
                    <a:cubicBezTo>
                      <a:pt x="5082" y="2796"/>
                      <a:pt x="5112" y="2649"/>
                      <a:pt x="5112" y="2532"/>
                    </a:cubicBezTo>
                    <a:close/>
                    <a:moveTo>
                      <a:pt x="1616" y="2943"/>
                    </a:moveTo>
                    <a:cubicBezTo>
                      <a:pt x="1616" y="3031"/>
                      <a:pt x="1645" y="3149"/>
                      <a:pt x="1675" y="3266"/>
                    </a:cubicBezTo>
                    <a:lnTo>
                      <a:pt x="1557" y="3560"/>
                    </a:lnTo>
                    <a:cubicBezTo>
                      <a:pt x="1351" y="3442"/>
                      <a:pt x="1175" y="3325"/>
                      <a:pt x="999" y="3207"/>
                    </a:cubicBezTo>
                    <a:cubicBezTo>
                      <a:pt x="1205" y="3090"/>
                      <a:pt x="1410" y="3002"/>
                      <a:pt x="1616" y="2943"/>
                    </a:cubicBezTo>
                    <a:close/>
                    <a:moveTo>
                      <a:pt x="1733" y="3413"/>
                    </a:moveTo>
                    <a:cubicBezTo>
                      <a:pt x="1733" y="3501"/>
                      <a:pt x="1763" y="3589"/>
                      <a:pt x="1821" y="3678"/>
                    </a:cubicBezTo>
                    <a:lnTo>
                      <a:pt x="1645" y="3589"/>
                    </a:lnTo>
                    <a:lnTo>
                      <a:pt x="1733" y="3413"/>
                    </a:lnTo>
                    <a:close/>
                    <a:moveTo>
                      <a:pt x="4348" y="3413"/>
                    </a:moveTo>
                    <a:cubicBezTo>
                      <a:pt x="4495" y="3442"/>
                      <a:pt x="4612" y="3472"/>
                      <a:pt x="4759" y="3501"/>
                    </a:cubicBezTo>
                    <a:lnTo>
                      <a:pt x="4759" y="3531"/>
                    </a:lnTo>
                    <a:cubicBezTo>
                      <a:pt x="4671" y="3648"/>
                      <a:pt x="4612" y="3766"/>
                      <a:pt x="4554" y="3913"/>
                    </a:cubicBezTo>
                    <a:cubicBezTo>
                      <a:pt x="4495" y="3736"/>
                      <a:pt x="4436" y="3589"/>
                      <a:pt x="4348" y="3413"/>
                    </a:cubicBezTo>
                    <a:close/>
                    <a:moveTo>
                      <a:pt x="2321" y="2708"/>
                    </a:moveTo>
                    <a:cubicBezTo>
                      <a:pt x="2820" y="2943"/>
                      <a:pt x="3320" y="3149"/>
                      <a:pt x="3849" y="3296"/>
                    </a:cubicBezTo>
                    <a:cubicBezTo>
                      <a:pt x="3467" y="3589"/>
                      <a:pt x="3085" y="3824"/>
                      <a:pt x="2673" y="4030"/>
                    </a:cubicBezTo>
                    <a:cubicBezTo>
                      <a:pt x="2409" y="3942"/>
                      <a:pt x="2174" y="3854"/>
                      <a:pt x="1939" y="3736"/>
                    </a:cubicBezTo>
                    <a:cubicBezTo>
                      <a:pt x="1880" y="3589"/>
                      <a:pt x="1821" y="3442"/>
                      <a:pt x="1792" y="3266"/>
                    </a:cubicBezTo>
                    <a:cubicBezTo>
                      <a:pt x="1851" y="3119"/>
                      <a:pt x="1939" y="2943"/>
                      <a:pt x="2027" y="2796"/>
                    </a:cubicBezTo>
                    <a:lnTo>
                      <a:pt x="2321" y="2708"/>
                    </a:lnTo>
                    <a:close/>
                    <a:moveTo>
                      <a:pt x="1998" y="3883"/>
                    </a:moveTo>
                    <a:cubicBezTo>
                      <a:pt x="2174" y="3942"/>
                      <a:pt x="2350" y="4001"/>
                      <a:pt x="2527" y="4089"/>
                    </a:cubicBezTo>
                    <a:lnTo>
                      <a:pt x="2203" y="4206"/>
                    </a:lnTo>
                    <a:cubicBezTo>
                      <a:pt x="2145" y="4089"/>
                      <a:pt x="2057" y="3971"/>
                      <a:pt x="1998" y="3883"/>
                    </a:cubicBezTo>
                    <a:close/>
                    <a:moveTo>
                      <a:pt x="3966" y="3325"/>
                    </a:moveTo>
                    <a:lnTo>
                      <a:pt x="4230" y="3384"/>
                    </a:lnTo>
                    <a:lnTo>
                      <a:pt x="4230" y="3413"/>
                    </a:lnTo>
                    <a:cubicBezTo>
                      <a:pt x="4319" y="3589"/>
                      <a:pt x="4407" y="3795"/>
                      <a:pt x="4465" y="4001"/>
                    </a:cubicBezTo>
                    <a:cubicBezTo>
                      <a:pt x="4407" y="4118"/>
                      <a:pt x="4319" y="4236"/>
                      <a:pt x="4201" y="4353"/>
                    </a:cubicBezTo>
                    <a:cubicBezTo>
                      <a:pt x="3731" y="4294"/>
                      <a:pt x="3261" y="4206"/>
                      <a:pt x="2791" y="4059"/>
                    </a:cubicBezTo>
                    <a:cubicBezTo>
                      <a:pt x="3202" y="3854"/>
                      <a:pt x="3584" y="3589"/>
                      <a:pt x="3966" y="3325"/>
                    </a:cubicBezTo>
                    <a:close/>
                    <a:moveTo>
                      <a:pt x="911" y="3266"/>
                    </a:moveTo>
                    <a:cubicBezTo>
                      <a:pt x="1113" y="3382"/>
                      <a:pt x="1315" y="3526"/>
                      <a:pt x="1517" y="3642"/>
                    </a:cubicBezTo>
                    <a:lnTo>
                      <a:pt x="1517" y="3642"/>
                    </a:lnTo>
                    <a:cubicBezTo>
                      <a:pt x="1405" y="3899"/>
                      <a:pt x="1320" y="4155"/>
                      <a:pt x="1263" y="4412"/>
                    </a:cubicBezTo>
                    <a:lnTo>
                      <a:pt x="793" y="4412"/>
                    </a:lnTo>
                    <a:cubicBezTo>
                      <a:pt x="411" y="4353"/>
                      <a:pt x="176" y="4236"/>
                      <a:pt x="147" y="4059"/>
                    </a:cubicBezTo>
                    <a:cubicBezTo>
                      <a:pt x="88" y="3854"/>
                      <a:pt x="411" y="3531"/>
                      <a:pt x="911" y="3266"/>
                    </a:cubicBezTo>
                    <a:close/>
                    <a:moveTo>
                      <a:pt x="1616" y="3678"/>
                    </a:moveTo>
                    <a:lnTo>
                      <a:pt x="1880" y="3795"/>
                    </a:lnTo>
                    <a:lnTo>
                      <a:pt x="1880" y="3824"/>
                    </a:lnTo>
                    <a:cubicBezTo>
                      <a:pt x="1939" y="3971"/>
                      <a:pt x="2027" y="4118"/>
                      <a:pt x="2115" y="4265"/>
                    </a:cubicBezTo>
                    <a:cubicBezTo>
                      <a:pt x="1880" y="4324"/>
                      <a:pt x="1616" y="4383"/>
                      <a:pt x="1381" y="4412"/>
                    </a:cubicBezTo>
                    <a:cubicBezTo>
                      <a:pt x="1440" y="4148"/>
                      <a:pt x="1528" y="3913"/>
                      <a:pt x="1616" y="3678"/>
                    </a:cubicBezTo>
                    <a:close/>
                    <a:moveTo>
                      <a:pt x="4524" y="4118"/>
                    </a:moveTo>
                    <a:cubicBezTo>
                      <a:pt x="4554" y="4236"/>
                      <a:pt x="4554" y="4324"/>
                      <a:pt x="4583" y="4412"/>
                    </a:cubicBezTo>
                    <a:lnTo>
                      <a:pt x="4319" y="4383"/>
                    </a:lnTo>
                    <a:cubicBezTo>
                      <a:pt x="4407" y="4294"/>
                      <a:pt x="4465" y="4206"/>
                      <a:pt x="4524" y="4118"/>
                    </a:cubicBezTo>
                    <a:close/>
                    <a:moveTo>
                      <a:pt x="5288" y="1944"/>
                    </a:moveTo>
                    <a:cubicBezTo>
                      <a:pt x="6169" y="2502"/>
                      <a:pt x="6698" y="3178"/>
                      <a:pt x="6639" y="3648"/>
                    </a:cubicBezTo>
                    <a:cubicBezTo>
                      <a:pt x="6610" y="3913"/>
                      <a:pt x="6404" y="4118"/>
                      <a:pt x="6052" y="4236"/>
                    </a:cubicBezTo>
                    <a:cubicBezTo>
                      <a:pt x="5758" y="4324"/>
                      <a:pt x="5464" y="4383"/>
                      <a:pt x="5171" y="4412"/>
                    </a:cubicBezTo>
                    <a:cubicBezTo>
                      <a:pt x="5097" y="4427"/>
                      <a:pt x="5016" y="4434"/>
                      <a:pt x="4936" y="4434"/>
                    </a:cubicBezTo>
                    <a:cubicBezTo>
                      <a:pt x="4855" y="4434"/>
                      <a:pt x="4774" y="4427"/>
                      <a:pt x="4700" y="4412"/>
                    </a:cubicBezTo>
                    <a:cubicBezTo>
                      <a:pt x="4671" y="4294"/>
                      <a:pt x="4642" y="4148"/>
                      <a:pt x="4583" y="4030"/>
                    </a:cubicBezTo>
                    <a:cubicBezTo>
                      <a:pt x="4700" y="3883"/>
                      <a:pt x="4789" y="3707"/>
                      <a:pt x="4847" y="3531"/>
                    </a:cubicBezTo>
                    <a:cubicBezTo>
                      <a:pt x="5041" y="3574"/>
                      <a:pt x="5250" y="3601"/>
                      <a:pt x="5452" y="3601"/>
                    </a:cubicBezTo>
                    <a:cubicBezTo>
                      <a:pt x="5526" y="3601"/>
                      <a:pt x="5599" y="3597"/>
                      <a:pt x="5670" y="3589"/>
                    </a:cubicBezTo>
                    <a:cubicBezTo>
                      <a:pt x="6111" y="3560"/>
                      <a:pt x="6228" y="3384"/>
                      <a:pt x="6228" y="3237"/>
                    </a:cubicBezTo>
                    <a:cubicBezTo>
                      <a:pt x="6257" y="2972"/>
                      <a:pt x="5729" y="2591"/>
                      <a:pt x="5112" y="2414"/>
                    </a:cubicBezTo>
                    <a:cubicBezTo>
                      <a:pt x="5112" y="2356"/>
                      <a:pt x="5082" y="2297"/>
                      <a:pt x="5082" y="2238"/>
                    </a:cubicBezTo>
                    <a:lnTo>
                      <a:pt x="5288" y="1944"/>
                    </a:lnTo>
                    <a:close/>
                    <a:moveTo>
                      <a:pt x="2673" y="4118"/>
                    </a:moveTo>
                    <a:cubicBezTo>
                      <a:pt x="3143" y="4294"/>
                      <a:pt x="3643" y="4383"/>
                      <a:pt x="4142" y="4471"/>
                    </a:cubicBezTo>
                    <a:cubicBezTo>
                      <a:pt x="3849" y="4794"/>
                      <a:pt x="3555" y="5088"/>
                      <a:pt x="3202" y="5323"/>
                    </a:cubicBezTo>
                    <a:cubicBezTo>
                      <a:pt x="2820" y="5029"/>
                      <a:pt x="2497" y="4676"/>
                      <a:pt x="2262" y="4294"/>
                    </a:cubicBezTo>
                    <a:cubicBezTo>
                      <a:pt x="2380" y="4236"/>
                      <a:pt x="2527" y="4177"/>
                      <a:pt x="2673" y="4118"/>
                    </a:cubicBezTo>
                    <a:close/>
                    <a:moveTo>
                      <a:pt x="4260" y="4471"/>
                    </a:moveTo>
                    <a:cubicBezTo>
                      <a:pt x="4377" y="4500"/>
                      <a:pt x="4495" y="4500"/>
                      <a:pt x="4612" y="4500"/>
                    </a:cubicBezTo>
                    <a:lnTo>
                      <a:pt x="4612" y="4529"/>
                    </a:lnTo>
                    <a:cubicBezTo>
                      <a:pt x="4730" y="4911"/>
                      <a:pt x="4642" y="5323"/>
                      <a:pt x="4377" y="5616"/>
                    </a:cubicBezTo>
                    <a:cubicBezTo>
                      <a:pt x="4294" y="5690"/>
                      <a:pt x="4187" y="5726"/>
                      <a:pt x="4066" y="5726"/>
                    </a:cubicBezTo>
                    <a:cubicBezTo>
                      <a:pt x="3845" y="5726"/>
                      <a:pt x="3574" y="5608"/>
                      <a:pt x="3290" y="5381"/>
                    </a:cubicBezTo>
                    <a:cubicBezTo>
                      <a:pt x="3643" y="5117"/>
                      <a:pt x="3966" y="4823"/>
                      <a:pt x="4260" y="4471"/>
                    </a:cubicBezTo>
                    <a:close/>
                    <a:moveTo>
                      <a:pt x="2145" y="4324"/>
                    </a:moveTo>
                    <a:cubicBezTo>
                      <a:pt x="2409" y="4735"/>
                      <a:pt x="2732" y="5088"/>
                      <a:pt x="3114" y="5381"/>
                    </a:cubicBezTo>
                    <a:cubicBezTo>
                      <a:pt x="2762" y="5616"/>
                      <a:pt x="2380" y="5793"/>
                      <a:pt x="1968" y="5851"/>
                    </a:cubicBezTo>
                    <a:cubicBezTo>
                      <a:pt x="1946" y="5854"/>
                      <a:pt x="1923" y="5855"/>
                      <a:pt x="1901" y="5855"/>
                    </a:cubicBezTo>
                    <a:cubicBezTo>
                      <a:pt x="1656" y="5855"/>
                      <a:pt x="1403" y="5712"/>
                      <a:pt x="1322" y="5470"/>
                    </a:cubicBezTo>
                    <a:cubicBezTo>
                      <a:pt x="1263" y="5146"/>
                      <a:pt x="1263" y="4823"/>
                      <a:pt x="1351" y="4500"/>
                    </a:cubicBezTo>
                    <a:cubicBezTo>
                      <a:pt x="1616" y="4471"/>
                      <a:pt x="1910" y="4412"/>
                      <a:pt x="2145" y="4324"/>
                    </a:cubicBezTo>
                    <a:close/>
                    <a:moveTo>
                      <a:pt x="5250" y="1"/>
                    </a:moveTo>
                    <a:cubicBezTo>
                      <a:pt x="5224" y="1"/>
                      <a:pt x="5197" y="2"/>
                      <a:pt x="5171" y="5"/>
                    </a:cubicBezTo>
                    <a:lnTo>
                      <a:pt x="5024" y="5"/>
                    </a:lnTo>
                    <a:cubicBezTo>
                      <a:pt x="4465" y="64"/>
                      <a:pt x="3966" y="299"/>
                      <a:pt x="3555" y="681"/>
                    </a:cubicBezTo>
                    <a:cubicBezTo>
                      <a:pt x="3306" y="598"/>
                      <a:pt x="3039" y="562"/>
                      <a:pt x="2770" y="562"/>
                    </a:cubicBezTo>
                    <a:cubicBezTo>
                      <a:pt x="2561" y="562"/>
                      <a:pt x="2350" y="584"/>
                      <a:pt x="2145" y="622"/>
                    </a:cubicBezTo>
                    <a:cubicBezTo>
                      <a:pt x="1908" y="464"/>
                      <a:pt x="1623" y="353"/>
                      <a:pt x="1313" y="353"/>
                    </a:cubicBezTo>
                    <a:cubicBezTo>
                      <a:pt x="1277" y="353"/>
                      <a:pt x="1241" y="355"/>
                      <a:pt x="1205" y="358"/>
                    </a:cubicBezTo>
                    <a:cubicBezTo>
                      <a:pt x="970" y="358"/>
                      <a:pt x="735" y="475"/>
                      <a:pt x="558" y="652"/>
                    </a:cubicBezTo>
                    <a:cubicBezTo>
                      <a:pt x="441" y="740"/>
                      <a:pt x="353" y="887"/>
                      <a:pt x="353" y="1034"/>
                    </a:cubicBezTo>
                    <a:cubicBezTo>
                      <a:pt x="323" y="1239"/>
                      <a:pt x="411" y="1415"/>
                      <a:pt x="558" y="1562"/>
                    </a:cubicBezTo>
                    <a:cubicBezTo>
                      <a:pt x="499" y="1621"/>
                      <a:pt x="441" y="1680"/>
                      <a:pt x="382" y="1739"/>
                    </a:cubicBezTo>
                    <a:cubicBezTo>
                      <a:pt x="264" y="1885"/>
                      <a:pt x="176" y="2091"/>
                      <a:pt x="206" y="2297"/>
                    </a:cubicBezTo>
                    <a:cubicBezTo>
                      <a:pt x="294" y="2679"/>
                      <a:pt x="499" y="3002"/>
                      <a:pt x="823" y="3207"/>
                    </a:cubicBezTo>
                    <a:cubicBezTo>
                      <a:pt x="264" y="3531"/>
                      <a:pt x="0" y="3854"/>
                      <a:pt x="29" y="4118"/>
                    </a:cubicBezTo>
                    <a:cubicBezTo>
                      <a:pt x="59" y="4265"/>
                      <a:pt x="235" y="4441"/>
                      <a:pt x="764" y="4529"/>
                    </a:cubicBezTo>
                    <a:lnTo>
                      <a:pt x="1263" y="4529"/>
                    </a:lnTo>
                    <a:cubicBezTo>
                      <a:pt x="1175" y="4853"/>
                      <a:pt x="1146" y="5205"/>
                      <a:pt x="1234" y="5528"/>
                    </a:cubicBezTo>
                    <a:cubicBezTo>
                      <a:pt x="1338" y="5788"/>
                      <a:pt x="1580" y="5979"/>
                      <a:pt x="1858" y="5979"/>
                    </a:cubicBezTo>
                    <a:cubicBezTo>
                      <a:pt x="1894" y="5979"/>
                      <a:pt x="1931" y="5976"/>
                      <a:pt x="1968" y="5969"/>
                    </a:cubicBezTo>
                    <a:cubicBezTo>
                      <a:pt x="2409" y="5910"/>
                      <a:pt x="2820" y="5734"/>
                      <a:pt x="3202" y="5470"/>
                    </a:cubicBezTo>
                    <a:cubicBezTo>
                      <a:pt x="3437" y="5705"/>
                      <a:pt x="3790" y="5822"/>
                      <a:pt x="4113" y="5851"/>
                    </a:cubicBezTo>
                    <a:cubicBezTo>
                      <a:pt x="4230" y="5822"/>
                      <a:pt x="4348" y="5793"/>
                      <a:pt x="4436" y="5705"/>
                    </a:cubicBezTo>
                    <a:cubicBezTo>
                      <a:pt x="4730" y="5381"/>
                      <a:pt x="4818" y="4941"/>
                      <a:pt x="4700" y="4529"/>
                    </a:cubicBezTo>
                    <a:lnTo>
                      <a:pt x="4700" y="4529"/>
                    </a:lnTo>
                    <a:cubicBezTo>
                      <a:pt x="4779" y="4534"/>
                      <a:pt x="4857" y="4537"/>
                      <a:pt x="4935" y="4537"/>
                    </a:cubicBezTo>
                    <a:cubicBezTo>
                      <a:pt x="5326" y="4537"/>
                      <a:pt x="5714" y="4476"/>
                      <a:pt x="6081" y="4353"/>
                    </a:cubicBezTo>
                    <a:cubicBezTo>
                      <a:pt x="6493" y="4206"/>
                      <a:pt x="6698" y="3971"/>
                      <a:pt x="6728" y="3678"/>
                    </a:cubicBezTo>
                    <a:cubicBezTo>
                      <a:pt x="6786" y="3149"/>
                      <a:pt x="6257" y="2473"/>
                      <a:pt x="5347" y="1885"/>
                    </a:cubicBezTo>
                    <a:cubicBezTo>
                      <a:pt x="5817" y="1210"/>
                      <a:pt x="5993" y="652"/>
                      <a:pt x="5817" y="328"/>
                    </a:cubicBezTo>
                    <a:cubicBezTo>
                      <a:pt x="5685" y="117"/>
                      <a:pt x="5482" y="1"/>
                      <a:pt x="525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76"/>
              <p:cNvSpPr/>
              <p:nvPr/>
            </p:nvSpPr>
            <p:spPr>
              <a:xfrm>
                <a:off x="4484575" y="2552575"/>
                <a:ext cx="168950" cy="153850"/>
              </a:xfrm>
              <a:custGeom>
                <a:rect b="b" l="l" r="r" t="t"/>
                <a:pathLst>
                  <a:path extrusionOk="0" h="6154" w="6758">
                    <a:moveTo>
                      <a:pt x="3185" y="105"/>
                    </a:moveTo>
                    <a:cubicBezTo>
                      <a:pt x="3432" y="105"/>
                      <a:pt x="3738" y="308"/>
                      <a:pt x="4025" y="666"/>
                    </a:cubicBezTo>
                    <a:cubicBezTo>
                      <a:pt x="3584" y="813"/>
                      <a:pt x="3173" y="1019"/>
                      <a:pt x="2821" y="1254"/>
                    </a:cubicBezTo>
                    <a:cubicBezTo>
                      <a:pt x="2703" y="1195"/>
                      <a:pt x="2586" y="1166"/>
                      <a:pt x="2497" y="1136"/>
                    </a:cubicBezTo>
                    <a:cubicBezTo>
                      <a:pt x="2497" y="725"/>
                      <a:pt x="2703" y="343"/>
                      <a:pt x="3026" y="138"/>
                    </a:cubicBezTo>
                    <a:cubicBezTo>
                      <a:pt x="3075" y="116"/>
                      <a:pt x="3129" y="105"/>
                      <a:pt x="3185" y="105"/>
                    </a:cubicBezTo>
                    <a:close/>
                    <a:moveTo>
                      <a:pt x="2468" y="1224"/>
                    </a:moveTo>
                    <a:lnTo>
                      <a:pt x="2732" y="1313"/>
                    </a:lnTo>
                    <a:cubicBezTo>
                      <a:pt x="2644" y="1371"/>
                      <a:pt x="2556" y="1430"/>
                      <a:pt x="2468" y="1518"/>
                    </a:cubicBezTo>
                    <a:lnTo>
                      <a:pt x="2468" y="1224"/>
                    </a:lnTo>
                    <a:close/>
                    <a:moveTo>
                      <a:pt x="4084" y="725"/>
                    </a:moveTo>
                    <a:cubicBezTo>
                      <a:pt x="4348" y="1107"/>
                      <a:pt x="4554" y="1548"/>
                      <a:pt x="4671" y="1988"/>
                    </a:cubicBezTo>
                    <a:cubicBezTo>
                      <a:pt x="4524" y="1988"/>
                      <a:pt x="4378" y="2018"/>
                      <a:pt x="4231" y="2047"/>
                    </a:cubicBezTo>
                    <a:cubicBezTo>
                      <a:pt x="3819" y="1753"/>
                      <a:pt x="3379" y="1489"/>
                      <a:pt x="2938" y="1313"/>
                    </a:cubicBezTo>
                    <a:cubicBezTo>
                      <a:pt x="3291" y="1048"/>
                      <a:pt x="3672" y="872"/>
                      <a:pt x="4084" y="725"/>
                    </a:cubicBezTo>
                    <a:close/>
                    <a:moveTo>
                      <a:pt x="5009" y="579"/>
                    </a:moveTo>
                    <a:cubicBezTo>
                      <a:pt x="5142" y="579"/>
                      <a:pt x="5276" y="589"/>
                      <a:pt x="5406" y="608"/>
                    </a:cubicBezTo>
                    <a:cubicBezTo>
                      <a:pt x="5670" y="637"/>
                      <a:pt x="5876" y="872"/>
                      <a:pt x="5905" y="1136"/>
                    </a:cubicBezTo>
                    <a:cubicBezTo>
                      <a:pt x="5876" y="1489"/>
                      <a:pt x="5788" y="1783"/>
                      <a:pt x="5611" y="2076"/>
                    </a:cubicBezTo>
                    <a:cubicBezTo>
                      <a:pt x="5396" y="2033"/>
                      <a:pt x="5197" y="2006"/>
                      <a:pt x="5002" y="2006"/>
                    </a:cubicBezTo>
                    <a:cubicBezTo>
                      <a:pt x="4931" y="2006"/>
                      <a:pt x="4860" y="2010"/>
                      <a:pt x="4789" y="2018"/>
                    </a:cubicBezTo>
                    <a:cubicBezTo>
                      <a:pt x="4642" y="1548"/>
                      <a:pt x="4436" y="1107"/>
                      <a:pt x="4172" y="725"/>
                    </a:cubicBezTo>
                    <a:cubicBezTo>
                      <a:pt x="4433" y="625"/>
                      <a:pt x="4721" y="579"/>
                      <a:pt x="5009" y="579"/>
                    </a:cubicBezTo>
                    <a:close/>
                    <a:moveTo>
                      <a:pt x="2380" y="1724"/>
                    </a:moveTo>
                    <a:cubicBezTo>
                      <a:pt x="2380" y="1871"/>
                      <a:pt x="2409" y="2047"/>
                      <a:pt x="2439" y="2253"/>
                    </a:cubicBezTo>
                    <a:cubicBezTo>
                      <a:pt x="2292" y="2165"/>
                      <a:pt x="2174" y="2106"/>
                      <a:pt x="2057" y="2047"/>
                    </a:cubicBezTo>
                    <a:cubicBezTo>
                      <a:pt x="2174" y="1930"/>
                      <a:pt x="2262" y="1812"/>
                      <a:pt x="2380" y="1724"/>
                    </a:cubicBezTo>
                    <a:close/>
                    <a:moveTo>
                      <a:pt x="2821" y="1371"/>
                    </a:moveTo>
                    <a:cubicBezTo>
                      <a:pt x="3261" y="1577"/>
                      <a:pt x="3702" y="1812"/>
                      <a:pt x="4084" y="2076"/>
                    </a:cubicBezTo>
                    <a:cubicBezTo>
                      <a:pt x="3643" y="2165"/>
                      <a:pt x="3202" y="2282"/>
                      <a:pt x="2762" y="2458"/>
                    </a:cubicBezTo>
                    <a:lnTo>
                      <a:pt x="2527" y="2311"/>
                    </a:lnTo>
                    <a:cubicBezTo>
                      <a:pt x="2497" y="2076"/>
                      <a:pt x="2468" y="1871"/>
                      <a:pt x="2468" y="1665"/>
                    </a:cubicBezTo>
                    <a:cubicBezTo>
                      <a:pt x="2586" y="1548"/>
                      <a:pt x="2703" y="1460"/>
                      <a:pt x="2821" y="1371"/>
                    </a:cubicBezTo>
                    <a:close/>
                    <a:moveTo>
                      <a:pt x="4701" y="2106"/>
                    </a:moveTo>
                    <a:cubicBezTo>
                      <a:pt x="4730" y="2223"/>
                      <a:pt x="4759" y="2370"/>
                      <a:pt x="4789" y="2488"/>
                    </a:cubicBezTo>
                    <a:cubicBezTo>
                      <a:pt x="4642" y="2370"/>
                      <a:pt x="4495" y="2253"/>
                      <a:pt x="4348" y="2135"/>
                    </a:cubicBezTo>
                    <a:cubicBezTo>
                      <a:pt x="4495" y="2135"/>
                      <a:pt x="4583" y="2106"/>
                      <a:pt x="4701" y="2106"/>
                    </a:cubicBezTo>
                    <a:close/>
                    <a:moveTo>
                      <a:pt x="2556" y="2429"/>
                    </a:moveTo>
                    <a:lnTo>
                      <a:pt x="2644" y="2488"/>
                    </a:lnTo>
                    <a:lnTo>
                      <a:pt x="2556" y="2546"/>
                    </a:lnTo>
                    <a:lnTo>
                      <a:pt x="2556" y="2429"/>
                    </a:lnTo>
                    <a:close/>
                    <a:moveTo>
                      <a:pt x="4818" y="2106"/>
                    </a:moveTo>
                    <a:cubicBezTo>
                      <a:pt x="5053" y="2106"/>
                      <a:pt x="5288" y="2106"/>
                      <a:pt x="5553" y="2165"/>
                    </a:cubicBezTo>
                    <a:cubicBezTo>
                      <a:pt x="5406" y="2370"/>
                      <a:pt x="5259" y="2576"/>
                      <a:pt x="5112" y="2782"/>
                    </a:cubicBezTo>
                    <a:lnTo>
                      <a:pt x="4906" y="2576"/>
                    </a:lnTo>
                    <a:cubicBezTo>
                      <a:pt x="4877" y="2429"/>
                      <a:pt x="4848" y="2253"/>
                      <a:pt x="4818" y="2106"/>
                    </a:cubicBezTo>
                    <a:close/>
                    <a:moveTo>
                      <a:pt x="941" y="1754"/>
                    </a:moveTo>
                    <a:cubicBezTo>
                      <a:pt x="1015" y="1754"/>
                      <a:pt x="1102" y="1764"/>
                      <a:pt x="1205" y="1783"/>
                    </a:cubicBezTo>
                    <a:lnTo>
                      <a:pt x="1205" y="1812"/>
                    </a:lnTo>
                    <a:cubicBezTo>
                      <a:pt x="1440" y="1871"/>
                      <a:pt x="1675" y="1959"/>
                      <a:pt x="1910" y="2076"/>
                    </a:cubicBezTo>
                    <a:cubicBezTo>
                      <a:pt x="1792" y="2223"/>
                      <a:pt x="1675" y="2370"/>
                      <a:pt x="1587" y="2517"/>
                    </a:cubicBezTo>
                    <a:cubicBezTo>
                      <a:pt x="1528" y="2635"/>
                      <a:pt x="1469" y="2752"/>
                      <a:pt x="1440" y="2870"/>
                    </a:cubicBezTo>
                    <a:cubicBezTo>
                      <a:pt x="882" y="2517"/>
                      <a:pt x="588" y="2047"/>
                      <a:pt x="647" y="1900"/>
                    </a:cubicBezTo>
                    <a:cubicBezTo>
                      <a:pt x="687" y="1800"/>
                      <a:pt x="782" y="1754"/>
                      <a:pt x="941" y="1754"/>
                    </a:cubicBezTo>
                    <a:close/>
                    <a:moveTo>
                      <a:pt x="1998" y="2135"/>
                    </a:moveTo>
                    <a:cubicBezTo>
                      <a:pt x="2145" y="2194"/>
                      <a:pt x="2292" y="2282"/>
                      <a:pt x="2439" y="2370"/>
                    </a:cubicBezTo>
                    <a:cubicBezTo>
                      <a:pt x="2439" y="2429"/>
                      <a:pt x="2439" y="2517"/>
                      <a:pt x="2468" y="2576"/>
                    </a:cubicBezTo>
                    <a:cubicBezTo>
                      <a:pt x="2174" y="2693"/>
                      <a:pt x="1910" y="2840"/>
                      <a:pt x="1645" y="3017"/>
                    </a:cubicBezTo>
                    <a:lnTo>
                      <a:pt x="1528" y="2928"/>
                    </a:lnTo>
                    <a:lnTo>
                      <a:pt x="1557" y="2928"/>
                    </a:lnTo>
                    <a:cubicBezTo>
                      <a:pt x="1587" y="2811"/>
                      <a:pt x="1616" y="2693"/>
                      <a:pt x="1675" y="2576"/>
                    </a:cubicBezTo>
                    <a:cubicBezTo>
                      <a:pt x="1763" y="2429"/>
                      <a:pt x="1880" y="2253"/>
                      <a:pt x="1998" y="2135"/>
                    </a:cubicBezTo>
                    <a:close/>
                    <a:moveTo>
                      <a:pt x="4906" y="2752"/>
                    </a:moveTo>
                    <a:lnTo>
                      <a:pt x="5024" y="2870"/>
                    </a:lnTo>
                    <a:cubicBezTo>
                      <a:pt x="4994" y="2928"/>
                      <a:pt x="4965" y="2958"/>
                      <a:pt x="4906" y="3017"/>
                    </a:cubicBezTo>
                    <a:cubicBezTo>
                      <a:pt x="4906" y="2928"/>
                      <a:pt x="4906" y="2840"/>
                      <a:pt x="4906" y="2752"/>
                    </a:cubicBezTo>
                    <a:close/>
                    <a:moveTo>
                      <a:pt x="1499" y="3046"/>
                    </a:moveTo>
                    <a:lnTo>
                      <a:pt x="1557" y="3075"/>
                    </a:lnTo>
                    <a:lnTo>
                      <a:pt x="1499" y="3105"/>
                    </a:lnTo>
                    <a:lnTo>
                      <a:pt x="1499" y="3046"/>
                    </a:lnTo>
                    <a:close/>
                    <a:moveTo>
                      <a:pt x="2497" y="2693"/>
                    </a:moveTo>
                    <a:cubicBezTo>
                      <a:pt x="2556" y="2987"/>
                      <a:pt x="2615" y="3222"/>
                      <a:pt x="2644" y="3340"/>
                    </a:cubicBezTo>
                    <a:lnTo>
                      <a:pt x="2292" y="3281"/>
                    </a:lnTo>
                    <a:cubicBezTo>
                      <a:pt x="2086" y="3222"/>
                      <a:pt x="1910" y="3134"/>
                      <a:pt x="1763" y="3075"/>
                    </a:cubicBezTo>
                    <a:lnTo>
                      <a:pt x="1763" y="3046"/>
                    </a:lnTo>
                    <a:cubicBezTo>
                      <a:pt x="1998" y="2928"/>
                      <a:pt x="2233" y="2811"/>
                      <a:pt x="2497" y="2693"/>
                    </a:cubicBezTo>
                    <a:close/>
                    <a:moveTo>
                      <a:pt x="1028" y="960"/>
                    </a:moveTo>
                    <a:cubicBezTo>
                      <a:pt x="1322" y="960"/>
                      <a:pt x="1616" y="989"/>
                      <a:pt x="1910" y="1078"/>
                    </a:cubicBezTo>
                    <a:cubicBezTo>
                      <a:pt x="2086" y="1107"/>
                      <a:pt x="2233" y="1136"/>
                      <a:pt x="2380" y="1195"/>
                    </a:cubicBezTo>
                    <a:cubicBezTo>
                      <a:pt x="2380" y="1342"/>
                      <a:pt x="2380" y="1460"/>
                      <a:pt x="2380" y="1606"/>
                    </a:cubicBezTo>
                    <a:cubicBezTo>
                      <a:pt x="2233" y="1724"/>
                      <a:pt x="2115" y="1841"/>
                      <a:pt x="1998" y="1988"/>
                    </a:cubicBezTo>
                    <a:cubicBezTo>
                      <a:pt x="1734" y="1871"/>
                      <a:pt x="1499" y="1753"/>
                      <a:pt x="1234" y="1695"/>
                    </a:cubicBezTo>
                    <a:cubicBezTo>
                      <a:pt x="1140" y="1676"/>
                      <a:pt x="1060" y="1668"/>
                      <a:pt x="991" y="1668"/>
                    </a:cubicBezTo>
                    <a:cubicBezTo>
                      <a:pt x="735" y="1668"/>
                      <a:pt x="634" y="1778"/>
                      <a:pt x="588" y="1871"/>
                    </a:cubicBezTo>
                    <a:cubicBezTo>
                      <a:pt x="470" y="2106"/>
                      <a:pt x="882" y="2605"/>
                      <a:pt x="1440" y="2987"/>
                    </a:cubicBezTo>
                    <a:cubicBezTo>
                      <a:pt x="1410" y="3046"/>
                      <a:pt x="1381" y="3105"/>
                      <a:pt x="1381" y="3193"/>
                    </a:cubicBezTo>
                    <a:cubicBezTo>
                      <a:pt x="1293" y="3252"/>
                      <a:pt x="1205" y="3310"/>
                      <a:pt x="1117" y="3369"/>
                    </a:cubicBezTo>
                    <a:cubicBezTo>
                      <a:pt x="441" y="2605"/>
                      <a:pt x="118" y="1812"/>
                      <a:pt x="294" y="1371"/>
                    </a:cubicBezTo>
                    <a:cubicBezTo>
                      <a:pt x="382" y="1107"/>
                      <a:pt x="647" y="960"/>
                      <a:pt x="1028" y="960"/>
                    </a:cubicBezTo>
                    <a:close/>
                    <a:moveTo>
                      <a:pt x="5641" y="2194"/>
                    </a:moveTo>
                    <a:cubicBezTo>
                      <a:pt x="5788" y="2223"/>
                      <a:pt x="5964" y="2282"/>
                      <a:pt x="6111" y="2341"/>
                    </a:cubicBezTo>
                    <a:cubicBezTo>
                      <a:pt x="6463" y="2517"/>
                      <a:pt x="6640" y="2693"/>
                      <a:pt x="6640" y="2840"/>
                    </a:cubicBezTo>
                    <a:cubicBezTo>
                      <a:pt x="6610" y="3075"/>
                      <a:pt x="6228" y="3281"/>
                      <a:pt x="5641" y="3398"/>
                    </a:cubicBezTo>
                    <a:cubicBezTo>
                      <a:pt x="5494" y="3222"/>
                      <a:pt x="5347" y="3017"/>
                      <a:pt x="5171" y="2870"/>
                    </a:cubicBezTo>
                    <a:cubicBezTo>
                      <a:pt x="5347" y="2635"/>
                      <a:pt x="5494" y="2429"/>
                      <a:pt x="5641" y="2194"/>
                    </a:cubicBezTo>
                    <a:close/>
                    <a:moveTo>
                      <a:pt x="4818" y="3310"/>
                    </a:moveTo>
                    <a:cubicBezTo>
                      <a:pt x="4818" y="3369"/>
                      <a:pt x="4789" y="3457"/>
                      <a:pt x="4789" y="3516"/>
                    </a:cubicBezTo>
                    <a:lnTo>
                      <a:pt x="4613" y="3516"/>
                    </a:lnTo>
                    <a:lnTo>
                      <a:pt x="4818" y="3310"/>
                    </a:lnTo>
                    <a:close/>
                    <a:moveTo>
                      <a:pt x="5112" y="2928"/>
                    </a:moveTo>
                    <a:cubicBezTo>
                      <a:pt x="5259" y="3105"/>
                      <a:pt x="5406" y="3252"/>
                      <a:pt x="5553" y="3428"/>
                    </a:cubicBezTo>
                    <a:cubicBezTo>
                      <a:pt x="5318" y="3457"/>
                      <a:pt x="5112" y="3487"/>
                      <a:pt x="4877" y="3516"/>
                    </a:cubicBezTo>
                    <a:cubicBezTo>
                      <a:pt x="4906" y="3398"/>
                      <a:pt x="4906" y="3281"/>
                      <a:pt x="4936" y="3163"/>
                    </a:cubicBezTo>
                    <a:lnTo>
                      <a:pt x="5112" y="2928"/>
                    </a:lnTo>
                    <a:close/>
                    <a:moveTo>
                      <a:pt x="2762" y="2576"/>
                    </a:moveTo>
                    <a:cubicBezTo>
                      <a:pt x="3173" y="2870"/>
                      <a:pt x="3614" y="3193"/>
                      <a:pt x="3996" y="3545"/>
                    </a:cubicBezTo>
                    <a:cubicBezTo>
                      <a:pt x="3584" y="3516"/>
                      <a:pt x="3144" y="3457"/>
                      <a:pt x="2732" y="3369"/>
                    </a:cubicBezTo>
                    <a:cubicBezTo>
                      <a:pt x="2703" y="3281"/>
                      <a:pt x="2644" y="3017"/>
                      <a:pt x="2586" y="2635"/>
                    </a:cubicBezTo>
                    <a:lnTo>
                      <a:pt x="2762" y="2576"/>
                    </a:lnTo>
                    <a:close/>
                    <a:moveTo>
                      <a:pt x="4231" y="2165"/>
                    </a:moveTo>
                    <a:cubicBezTo>
                      <a:pt x="4436" y="2311"/>
                      <a:pt x="4642" y="2458"/>
                      <a:pt x="4818" y="2635"/>
                    </a:cubicBezTo>
                    <a:cubicBezTo>
                      <a:pt x="4848" y="2811"/>
                      <a:pt x="4848" y="2958"/>
                      <a:pt x="4848" y="3134"/>
                    </a:cubicBezTo>
                    <a:cubicBezTo>
                      <a:pt x="4730" y="3281"/>
                      <a:pt x="4613" y="3398"/>
                      <a:pt x="4495" y="3545"/>
                    </a:cubicBezTo>
                    <a:lnTo>
                      <a:pt x="4143" y="3545"/>
                    </a:lnTo>
                    <a:cubicBezTo>
                      <a:pt x="3742" y="3174"/>
                      <a:pt x="3342" y="2858"/>
                      <a:pt x="2888" y="2543"/>
                    </a:cubicBezTo>
                    <a:lnTo>
                      <a:pt x="2888" y="2543"/>
                    </a:lnTo>
                    <a:cubicBezTo>
                      <a:pt x="3326" y="2368"/>
                      <a:pt x="3764" y="2223"/>
                      <a:pt x="4231" y="2165"/>
                    </a:cubicBezTo>
                    <a:close/>
                    <a:moveTo>
                      <a:pt x="1381" y="3310"/>
                    </a:moveTo>
                    <a:cubicBezTo>
                      <a:pt x="1381" y="3428"/>
                      <a:pt x="1381" y="3545"/>
                      <a:pt x="1381" y="3663"/>
                    </a:cubicBezTo>
                    <a:cubicBezTo>
                      <a:pt x="1322" y="3604"/>
                      <a:pt x="1234" y="3516"/>
                      <a:pt x="1175" y="3457"/>
                    </a:cubicBezTo>
                    <a:lnTo>
                      <a:pt x="1381" y="3310"/>
                    </a:lnTo>
                    <a:close/>
                    <a:moveTo>
                      <a:pt x="4348" y="3633"/>
                    </a:moveTo>
                    <a:lnTo>
                      <a:pt x="4319" y="3663"/>
                    </a:lnTo>
                    <a:lnTo>
                      <a:pt x="4260" y="3633"/>
                    </a:lnTo>
                    <a:close/>
                    <a:moveTo>
                      <a:pt x="4759" y="3604"/>
                    </a:moveTo>
                    <a:cubicBezTo>
                      <a:pt x="4730" y="3722"/>
                      <a:pt x="4671" y="3868"/>
                      <a:pt x="4613" y="3986"/>
                    </a:cubicBezTo>
                    <a:lnTo>
                      <a:pt x="4378" y="3751"/>
                    </a:lnTo>
                    <a:lnTo>
                      <a:pt x="4495" y="3604"/>
                    </a:lnTo>
                    <a:close/>
                    <a:moveTo>
                      <a:pt x="2762" y="3457"/>
                    </a:moveTo>
                    <a:cubicBezTo>
                      <a:pt x="3202" y="3545"/>
                      <a:pt x="3672" y="3604"/>
                      <a:pt x="4113" y="3633"/>
                    </a:cubicBezTo>
                    <a:lnTo>
                      <a:pt x="4231" y="3751"/>
                    </a:lnTo>
                    <a:cubicBezTo>
                      <a:pt x="3907" y="4045"/>
                      <a:pt x="3555" y="4339"/>
                      <a:pt x="3202" y="4574"/>
                    </a:cubicBezTo>
                    <a:cubicBezTo>
                      <a:pt x="3026" y="4221"/>
                      <a:pt x="2879" y="3839"/>
                      <a:pt x="2762" y="3457"/>
                    </a:cubicBezTo>
                    <a:close/>
                    <a:moveTo>
                      <a:pt x="1645" y="3105"/>
                    </a:moveTo>
                    <a:cubicBezTo>
                      <a:pt x="1822" y="3222"/>
                      <a:pt x="2027" y="3281"/>
                      <a:pt x="2233" y="3340"/>
                    </a:cubicBezTo>
                    <a:cubicBezTo>
                      <a:pt x="2380" y="3398"/>
                      <a:pt x="2527" y="3428"/>
                      <a:pt x="2644" y="3457"/>
                    </a:cubicBezTo>
                    <a:cubicBezTo>
                      <a:pt x="2762" y="3839"/>
                      <a:pt x="2938" y="4250"/>
                      <a:pt x="3114" y="4632"/>
                    </a:cubicBezTo>
                    <a:lnTo>
                      <a:pt x="2997" y="4691"/>
                    </a:lnTo>
                    <a:cubicBezTo>
                      <a:pt x="2409" y="4515"/>
                      <a:pt x="1910" y="4221"/>
                      <a:pt x="1499" y="3810"/>
                    </a:cubicBezTo>
                    <a:cubicBezTo>
                      <a:pt x="1440" y="3604"/>
                      <a:pt x="1440" y="3428"/>
                      <a:pt x="1469" y="3222"/>
                    </a:cubicBezTo>
                    <a:lnTo>
                      <a:pt x="1645" y="3105"/>
                    </a:lnTo>
                    <a:close/>
                    <a:moveTo>
                      <a:pt x="4319" y="3810"/>
                    </a:moveTo>
                    <a:cubicBezTo>
                      <a:pt x="4407" y="3898"/>
                      <a:pt x="4495" y="3986"/>
                      <a:pt x="4554" y="4045"/>
                    </a:cubicBezTo>
                    <a:cubicBezTo>
                      <a:pt x="4348" y="4368"/>
                      <a:pt x="4054" y="4603"/>
                      <a:pt x="3702" y="4691"/>
                    </a:cubicBezTo>
                    <a:cubicBezTo>
                      <a:pt x="3598" y="4712"/>
                      <a:pt x="3494" y="4733"/>
                      <a:pt x="3390" y="4733"/>
                    </a:cubicBezTo>
                    <a:cubicBezTo>
                      <a:pt x="3347" y="4733"/>
                      <a:pt x="3304" y="4729"/>
                      <a:pt x="3261" y="4720"/>
                    </a:cubicBezTo>
                    <a:lnTo>
                      <a:pt x="3232" y="4662"/>
                    </a:lnTo>
                    <a:lnTo>
                      <a:pt x="3261" y="4662"/>
                    </a:lnTo>
                    <a:cubicBezTo>
                      <a:pt x="3614" y="4397"/>
                      <a:pt x="3966" y="4133"/>
                      <a:pt x="4319" y="3810"/>
                    </a:cubicBezTo>
                    <a:close/>
                    <a:moveTo>
                      <a:pt x="1557" y="3986"/>
                    </a:moveTo>
                    <a:lnTo>
                      <a:pt x="1557" y="3986"/>
                    </a:lnTo>
                    <a:cubicBezTo>
                      <a:pt x="1939" y="4339"/>
                      <a:pt x="2380" y="4603"/>
                      <a:pt x="2879" y="4750"/>
                    </a:cubicBezTo>
                    <a:cubicBezTo>
                      <a:pt x="2703" y="4838"/>
                      <a:pt x="2527" y="4926"/>
                      <a:pt x="2380" y="5014"/>
                    </a:cubicBezTo>
                    <a:cubicBezTo>
                      <a:pt x="1998" y="4750"/>
                      <a:pt x="1704" y="4397"/>
                      <a:pt x="1557" y="3986"/>
                    </a:cubicBezTo>
                    <a:close/>
                    <a:moveTo>
                      <a:pt x="5582" y="3516"/>
                    </a:moveTo>
                    <a:cubicBezTo>
                      <a:pt x="5846" y="3810"/>
                      <a:pt x="5964" y="4162"/>
                      <a:pt x="5935" y="4544"/>
                    </a:cubicBezTo>
                    <a:cubicBezTo>
                      <a:pt x="5905" y="4720"/>
                      <a:pt x="5788" y="4867"/>
                      <a:pt x="5641" y="4955"/>
                    </a:cubicBezTo>
                    <a:cubicBezTo>
                      <a:pt x="5582" y="4985"/>
                      <a:pt x="5523" y="5014"/>
                      <a:pt x="5465" y="5073"/>
                    </a:cubicBezTo>
                    <a:cubicBezTo>
                      <a:pt x="5259" y="4691"/>
                      <a:pt x="4994" y="4339"/>
                      <a:pt x="4701" y="4045"/>
                    </a:cubicBezTo>
                    <a:cubicBezTo>
                      <a:pt x="4759" y="3898"/>
                      <a:pt x="4818" y="3751"/>
                      <a:pt x="4848" y="3604"/>
                    </a:cubicBezTo>
                    <a:cubicBezTo>
                      <a:pt x="5112" y="3604"/>
                      <a:pt x="5347" y="3575"/>
                      <a:pt x="5582" y="3516"/>
                    </a:cubicBezTo>
                    <a:close/>
                    <a:moveTo>
                      <a:pt x="1087" y="3516"/>
                    </a:moveTo>
                    <a:cubicBezTo>
                      <a:pt x="1175" y="3633"/>
                      <a:pt x="1293" y="3751"/>
                      <a:pt x="1410" y="3839"/>
                    </a:cubicBezTo>
                    <a:cubicBezTo>
                      <a:pt x="1557" y="4339"/>
                      <a:pt x="1851" y="4750"/>
                      <a:pt x="2262" y="5044"/>
                    </a:cubicBezTo>
                    <a:cubicBezTo>
                      <a:pt x="1946" y="5192"/>
                      <a:pt x="1606" y="5271"/>
                      <a:pt x="1265" y="5271"/>
                    </a:cubicBezTo>
                    <a:cubicBezTo>
                      <a:pt x="1068" y="5271"/>
                      <a:pt x="870" y="5244"/>
                      <a:pt x="676" y="5190"/>
                    </a:cubicBezTo>
                    <a:cubicBezTo>
                      <a:pt x="412" y="5102"/>
                      <a:pt x="235" y="4955"/>
                      <a:pt x="206" y="4779"/>
                    </a:cubicBezTo>
                    <a:cubicBezTo>
                      <a:pt x="147" y="4456"/>
                      <a:pt x="470" y="3986"/>
                      <a:pt x="1087" y="3516"/>
                    </a:cubicBezTo>
                    <a:close/>
                    <a:moveTo>
                      <a:pt x="3026" y="4779"/>
                    </a:moveTo>
                    <a:lnTo>
                      <a:pt x="3232" y="4838"/>
                    </a:lnTo>
                    <a:cubicBezTo>
                      <a:pt x="3349" y="5044"/>
                      <a:pt x="3467" y="5279"/>
                      <a:pt x="3614" y="5455"/>
                    </a:cubicBezTo>
                    <a:cubicBezTo>
                      <a:pt x="3232" y="5425"/>
                      <a:pt x="2821" y="5279"/>
                      <a:pt x="2468" y="5073"/>
                    </a:cubicBezTo>
                    <a:cubicBezTo>
                      <a:pt x="2674" y="4985"/>
                      <a:pt x="2850" y="4897"/>
                      <a:pt x="3026" y="4779"/>
                    </a:cubicBezTo>
                    <a:close/>
                    <a:moveTo>
                      <a:pt x="4642" y="4133"/>
                    </a:moveTo>
                    <a:cubicBezTo>
                      <a:pt x="4936" y="4427"/>
                      <a:pt x="5200" y="4750"/>
                      <a:pt x="5376" y="5102"/>
                    </a:cubicBezTo>
                    <a:cubicBezTo>
                      <a:pt x="4919" y="5344"/>
                      <a:pt x="4413" y="5488"/>
                      <a:pt x="3902" y="5488"/>
                    </a:cubicBezTo>
                    <a:cubicBezTo>
                      <a:pt x="3855" y="5488"/>
                      <a:pt x="3808" y="5487"/>
                      <a:pt x="3761" y="5484"/>
                    </a:cubicBezTo>
                    <a:cubicBezTo>
                      <a:pt x="3614" y="5279"/>
                      <a:pt x="3467" y="5073"/>
                      <a:pt x="3349" y="4838"/>
                    </a:cubicBezTo>
                    <a:cubicBezTo>
                      <a:pt x="3467" y="4838"/>
                      <a:pt x="3614" y="4809"/>
                      <a:pt x="3731" y="4779"/>
                    </a:cubicBezTo>
                    <a:cubicBezTo>
                      <a:pt x="4113" y="4691"/>
                      <a:pt x="4436" y="4456"/>
                      <a:pt x="4642" y="4133"/>
                    </a:cubicBezTo>
                    <a:close/>
                    <a:moveTo>
                      <a:pt x="5406" y="5220"/>
                    </a:moveTo>
                    <a:cubicBezTo>
                      <a:pt x="5494" y="5367"/>
                      <a:pt x="5494" y="5514"/>
                      <a:pt x="5465" y="5690"/>
                    </a:cubicBezTo>
                    <a:cubicBezTo>
                      <a:pt x="5406" y="5807"/>
                      <a:pt x="5288" y="5896"/>
                      <a:pt x="5171" y="5925"/>
                    </a:cubicBezTo>
                    <a:cubicBezTo>
                      <a:pt x="5053" y="6003"/>
                      <a:pt x="4910" y="6042"/>
                      <a:pt x="4766" y="6042"/>
                    </a:cubicBezTo>
                    <a:cubicBezTo>
                      <a:pt x="4694" y="6042"/>
                      <a:pt x="4622" y="6033"/>
                      <a:pt x="4554" y="6013"/>
                    </a:cubicBezTo>
                    <a:cubicBezTo>
                      <a:pt x="4289" y="5954"/>
                      <a:pt x="4025" y="5807"/>
                      <a:pt x="3849" y="5572"/>
                    </a:cubicBezTo>
                    <a:lnTo>
                      <a:pt x="3849" y="5572"/>
                    </a:lnTo>
                    <a:cubicBezTo>
                      <a:pt x="3896" y="5575"/>
                      <a:pt x="3944" y="5576"/>
                      <a:pt x="3991" y="5576"/>
                    </a:cubicBezTo>
                    <a:cubicBezTo>
                      <a:pt x="4497" y="5576"/>
                      <a:pt x="4976" y="5435"/>
                      <a:pt x="5406" y="5220"/>
                    </a:cubicBezTo>
                    <a:close/>
                    <a:moveTo>
                      <a:pt x="3203" y="1"/>
                    </a:moveTo>
                    <a:cubicBezTo>
                      <a:pt x="3134" y="1"/>
                      <a:pt x="3066" y="15"/>
                      <a:pt x="2997" y="49"/>
                    </a:cubicBezTo>
                    <a:cubicBezTo>
                      <a:pt x="2644" y="255"/>
                      <a:pt x="2409" y="666"/>
                      <a:pt x="2409" y="1107"/>
                    </a:cubicBezTo>
                    <a:cubicBezTo>
                      <a:pt x="1969" y="931"/>
                      <a:pt x="1499" y="872"/>
                      <a:pt x="1058" y="872"/>
                    </a:cubicBezTo>
                    <a:cubicBezTo>
                      <a:pt x="1032" y="870"/>
                      <a:pt x="1007" y="869"/>
                      <a:pt x="981" y="869"/>
                    </a:cubicBezTo>
                    <a:cubicBezTo>
                      <a:pt x="655" y="869"/>
                      <a:pt x="342" y="1040"/>
                      <a:pt x="206" y="1313"/>
                    </a:cubicBezTo>
                    <a:cubicBezTo>
                      <a:pt x="0" y="1812"/>
                      <a:pt x="323" y="2635"/>
                      <a:pt x="1028" y="3428"/>
                    </a:cubicBezTo>
                    <a:cubicBezTo>
                      <a:pt x="382" y="3927"/>
                      <a:pt x="30" y="4427"/>
                      <a:pt x="118" y="4779"/>
                    </a:cubicBezTo>
                    <a:cubicBezTo>
                      <a:pt x="147" y="5014"/>
                      <a:pt x="323" y="5190"/>
                      <a:pt x="647" y="5279"/>
                    </a:cubicBezTo>
                    <a:lnTo>
                      <a:pt x="793" y="5308"/>
                    </a:lnTo>
                    <a:cubicBezTo>
                      <a:pt x="955" y="5344"/>
                      <a:pt x="1120" y="5361"/>
                      <a:pt x="1284" y="5361"/>
                    </a:cubicBezTo>
                    <a:cubicBezTo>
                      <a:pt x="1658" y="5361"/>
                      <a:pt x="2033" y="5274"/>
                      <a:pt x="2380" y="5132"/>
                    </a:cubicBezTo>
                    <a:cubicBezTo>
                      <a:pt x="2762" y="5396"/>
                      <a:pt x="3232" y="5543"/>
                      <a:pt x="3702" y="5572"/>
                    </a:cubicBezTo>
                    <a:cubicBezTo>
                      <a:pt x="3907" y="5837"/>
                      <a:pt x="4201" y="6013"/>
                      <a:pt x="4524" y="6131"/>
                    </a:cubicBezTo>
                    <a:cubicBezTo>
                      <a:pt x="4587" y="6146"/>
                      <a:pt x="4652" y="6154"/>
                      <a:pt x="4718" y="6154"/>
                    </a:cubicBezTo>
                    <a:cubicBezTo>
                      <a:pt x="4897" y="6154"/>
                      <a:pt x="5079" y="6099"/>
                      <a:pt x="5229" y="6013"/>
                    </a:cubicBezTo>
                    <a:cubicBezTo>
                      <a:pt x="5376" y="5954"/>
                      <a:pt x="5494" y="5866"/>
                      <a:pt x="5553" y="5719"/>
                    </a:cubicBezTo>
                    <a:cubicBezTo>
                      <a:pt x="5611" y="5543"/>
                      <a:pt x="5582" y="5337"/>
                      <a:pt x="5523" y="5161"/>
                    </a:cubicBezTo>
                    <a:cubicBezTo>
                      <a:pt x="5582" y="5102"/>
                      <a:pt x="5641" y="5073"/>
                      <a:pt x="5729" y="5014"/>
                    </a:cubicBezTo>
                    <a:cubicBezTo>
                      <a:pt x="5876" y="4926"/>
                      <a:pt x="5993" y="4750"/>
                      <a:pt x="6052" y="4574"/>
                    </a:cubicBezTo>
                    <a:cubicBezTo>
                      <a:pt x="6081" y="4162"/>
                      <a:pt x="5964" y="3780"/>
                      <a:pt x="5729" y="3487"/>
                    </a:cubicBezTo>
                    <a:cubicBezTo>
                      <a:pt x="6346" y="3369"/>
                      <a:pt x="6698" y="3134"/>
                      <a:pt x="6728" y="2870"/>
                    </a:cubicBezTo>
                    <a:cubicBezTo>
                      <a:pt x="6757" y="2723"/>
                      <a:pt x="6669" y="2488"/>
                      <a:pt x="6140" y="2253"/>
                    </a:cubicBezTo>
                    <a:cubicBezTo>
                      <a:pt x="5993" y="2194"/>
                      <a:pt x="5846" y="2135"/>
                      <a:pt x="5700" y="2106"/>
                    </a:cubicBezTo>
                    <a:cubicBezTo>
                      <a:pt x="5876" y="1812"/>
                      <a:pt x="5993" y="1489"/>
                      <a:pt x="6023" y="1136"/>
                    </a:cubicBezTo>
                    <a:cubicBezTo>
                      <a:pt x="5993" y="813"/>
                      <a:pt x="5758" y="549"/>
                      <a:pt x="5435" y="519"/>
                    </a:cubicBezTo>
                    <a:cubicBezTo>
                      <a:pt x="5294" y="491"/>
                      <a:pt x="5153" y="478"/>
                      <a:pt x="5011" y="478"/>
                    </a:cubicBezTo>
                    <a:cubicBezTo>
                      <a:pt x="4712" y="478"/>
                      <a:pt x="4413" y="537"/>
                      <a:pt x="4113" y="637"/>
                    </a:cubicBezTo>
                    <a:cubicBezTo>
                      <a:pt x="3937" y="343"/>
                      <a:pt x="3672" y="138"/>
                      <a:pt x="3349" y="20"/>
                    </a:cubicBezTo>
                    <a:cubicBezTo>
                      <a:pt x="3301" y="8"/>
                      <a:pt x="3252" y="1"/>
                      <a:pt x="320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76"/>
              <p:cNvSpPr/>
              <p:nvPr/>
            </p:nvSpPr>
            <p:spPr>
              <a:xfrm>
                <a:off x="3579750" y="2481700"/>
                <a:ext cx="173800" cy="141225"/>
              </a:xfrm>
              <a:custGeom>
                <a:rect b="b" l="l" r="r" t="t"/>
                <a:pathLst>
                  <a:path extrusionOk="0" h="5649" w="6952">
                    <a:moveTo>
                      <a:pt x="4691" y="1684"/>
                    </a:moveTo>
                    <a:cubicBezTo>
                      <a:pt x="4705" y="1684"/>
                      <a:pt x="4718" y="1692"/>
                      <a:pt x="4730" y="1709"/>
                    </a:cubicBezTo>
                    <a:cubicBezTo>
                      <a:pt x="4874" y="1854"/>
                      <a:pt x="4707" y="2650"/>
                      <a:pt x="4227" y="2650"/>
                    </a:cubicBezTo>
                    <a:cubicBezTo>
                      <a:pt x="4219" y="2650"/>
                      <a:pt x="4210" y="2650"/>
                      <a:pt x="4201" y="2649"/>
                    </a:cubicBezTo>
                    <a:lnTo>
                      <a:pt x="4231" y="2649"/>
                    </a:lnTo>
                    <a:cubicBezTo>
                      <a:pt x="3731" y="2649"/>
                      <a:pt x="3672" y="1915"/>
                      <a:pt x="3672" y="1915"/>
                    </a:cubicBezTo>
                    <a:cubicBezTo>
                      <a:pt x="3667" y="1883"/>
                      <a:pt x="3677" y="1869"/>
                      <a:pt x="3699" y="1869"/>
                    </a:cubicBezTo>
                    <a:cubicBezTo>
                      <a:pt x="3794" y="1869"/>
                      <a:pt x="4110" y="2142"/>
                      <a:pt x="4231" y="2238"/>
                    </a:cubicBezTo>
                    <a:cubicBezTo>
                      <a:pt x="4238" y="2243"/>
                      <a:pt x="4246" y="2245"/>
                      <a:pt x="4255" y="2245"/>
                    </a:cubicBezTo>
                    <a:cubicBezTo>
                      <a:pt x="4386" y="2245"/>
                      <a:pt x="4573" y="1684"/>
                      <a:pt x="4691" y="1684"/>
                    </a:cubicBezTo>
                    <a:close/>
                    <a:moveTo>
                      <a:pt x="2428" y="2220"/>
                    </a:moveTo>
                    <a:cubicBezTo>
                      <a:pt x="2442" y="2220"/>
                      <a:pt x="2455" y="2226"/>
                      <a:pt x="2468" y="2238"/>
                    </a:cubicBezTo>
                    <a:cubicBezTo>
                      <a:pt x="2612" y="2382"/>
                      <a:pt x="2444" y="3208"/>
                      <a:pt x="1964" y="3208"/>
                    </a:cubicBezTo>
                    <a:cubicBezTo>
                      <a:pt x="1956" y="3208"/>
                      <a:pt x="1948" y="3208"/>
                      <a:pt x="1939" y="3208"/>
                    </a:cubicBezTo>
                    <a:lnTo>
                      <a:pt x="1968" y="3208"/>
                    </a:lnTo>
                    <a:cubicBezTo>
                      <a:pt x="1469" y="3178"/>
                      <a:pt x="1410" y="2473"/>
                      <a:pt x="1410" y="2473"/>
                    </a:cubicBezTo>
                    <a:cubicBezTo>
                      <a:pt x="1405" y="2433"/>
                      <a:pt x="1417" y="2416"/>
                      <a:pt x="1441" y="2416"/>
                    </a:cubicBezTo>
                    <a:cubicBezTo>
                      <a:pt x="1542" y="2416"/>
                      <a:pt x="1850" y="2696"/>
                      <a:pt x="1968" y="2767"/>
                    </a:cubicBezTo>
                    <a:cubicBezTo>
                      <a:pt x="1977" y="2775"/>
                      <a:pt x="1985" y="2779"/>
                      <a:pt x="1995" y="2779"/>
                    </a:cubicBezTo>
                    <a:cubicBezTo>
                      <a:pt x="2107" y="2779"/>
                      <a:pt x="2293" y="2220"/>
                      <a:pt x="2428" y="2220"/>
                    </a:cubicBezTo>
                    <a:close/>
                    <a:moveTo>
                      <a:pt x="3408" y="2943"/>
                    </a:moveTo>
                    <a:cubicBezTo>
                      <a:pt x="3995" y="2943"/>
                      <a:pt x="4084" y="3766"/>
                      <a:pt x="4084" y="3766"/>
                    </a:cubicBezTo>
                    <a:cubicBezTo>
                      <a:pt x="4096" y="3808"/>
                      <a:pt x="4082" y="3825"/>
                      <a:pt x="4051" y="3825"/>
                    </a:cubicBezTo>
                    <a:cubicBezTo>
                      <a:pt x="3930" y="3825"/>
                      <a:pt x="3554" y="3565"/>
                      <a:pt x="3437" y="3472"/>
                    </a:cubicBezTo>
                    <a:cubicBezTo>
                      <a:pt x="3428" y="3465"/>
                      <a:pt x="3419" y="3461"/>
                      <a:pt x="3410" y="3461"/>
                    </a:cubicBezTo>
                    <a:cubicBezTo>
                      <a:pt x="3277" y="3461"/>
                      <a:pt x="3104" y="4134"/>
                      <a:pt x="2949" y="4134"/>
                    </a:cubicBezTo>
                    <a:cubicBezTo>
                      <a:pt x="2935" y="4134"/>
                      <a:pt x="2922" y="4129"/>
                      <a:pt x="2909" y="4118"/>
                    </a:cubicBezTo>
                    <a:cubicBezTo>
                      <a:pt x="2732" y="3942"/>
                      <a:pt x="2850" y="2973"/>
                      <a:pt x="3408" y="2943"/>
                    </a:cubicBezTo>
                    <a:close/>
                    <a:moveTo>
                      <a:pt x="3395" y="1"/>
                    </a:moveTo>
                    <a:cubicBezTo>
                      <a:pt x="3341" y="1"/>
                      <a:pt x="3287" y="2"/>
                      <a:pt x="3232" y="5"/>
                    </a:cubicBezTo>
                    <a:cubicBezTo>
                      <a:pt x="1352" y="35"/>
                      <a:pt x="0" y="1797"/>
                      <a:pt x="470" y="3619"/>
                    </a:cubicBezTo>
                    <a:cubicBezTo>
                      <a:pt x="895" y="5234"/>
                      <a:pt x="2000" y="5649"/>
                      <a:pt x="3020" y="5649"/>
                    </a:cubicBezTo>
                    <a:cubicBezTo>
                      <a:pt x="3762" y="5649"/>
                      <a:pt x="4459" y="5429"/>
                      <a:pt x="4818" y="5293"/>
                    </a:cubicBezTo>
                    <a:cubicBezTo>
                      <a:pt x="6952" y="4486"/>
                      <a:pt x="6227" y="1"/>
                      <a:pt x="339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76"/>
              <p:cNvSpPr/>
              <p:nvPr/>
            </p:nvSpPr>
            <p:spPr>
              <a:xfrm>
                <a:off x="3228675" y="2706175"/>
                <a:ext cx="174100" cy="142150"/>
              </a:xfrm>
              <a:custGeom>
                <a:rect b="b" l="l" r="r" t="t"/>
                <a:pathLst>
                  <a:path extrusionOk="0" h="5686" w="6964">
                    <a:moveTo>
                      <a:pt x="1954" y="837"/>
                    </a:moveTo>
                    <a:cubicBezTo>
                      <a:pt x="1959" y="837"/>
                      <a:pt x="1964" y="838"/>
                      <a:pt x="1969" y="838"/>
                    </a:cubicBezTo>
                    <a:cubicBezTo>
                      <a:pt x="2145" y="868"/>
                      <a:pt x="2792" y="1896"/>
                      <a:pt x="2792" y="1896"/>
                    </a:cubicBezTo>
                    <a:cubicBezTo>
                      <a:pt x="2832" y="2064"/>
                      <a:pt x="2776" y="2129"/>
                      <a:pt x="2665" y="2129"/>
                    </a:cubicBezTo>
                    <a:cubicBezTo>
                      <a:pt x="2292" y="2129"/>
                      <a:pt x="1300" y="1383"/>
                      <a:pt x="1323" y="1338"/>
                    </a:cubicBezTo>
                    <a:cubicBezTo>
                      <a:pt x="1332" y="1266"/>
                      <a:pt x="1385" y="1241"/>
                      <a:pt x="1455" y="1241"/>
                    </a:cubicBezTo>
                    <a:cubicBezTo>
                      <a:pt x="1612" y="1241"/>
                      <a:pt x="1851" y="1367"/>
                      <a:pt x="1851" y="1367"/>
                    </a:cubicBezTo>
                    <a:cubicBezTo>
                      <a:pt x="1851" y="1367"/>
                      <a:pt x="1768" y="837"/>
                      <a:pt x="1954" y="837"/>
                    </a:cubicBezTo>
                    <a:close/>
                    <a:moveTo>
                      <a:pt x="4720" y="1366"/>
                    </a:moveTo>
                    <a:cubicBezTo>
                      <a:pt x="4724" y="1366"/>
                      <a:pt x="4727" y="1367"/>
                      <a:pt x="4730" y="1367"/>
                    </a:cubicBezTo>
                    <a:cubicBezTo>
                      <a:pt x="4907" y="1397"/>
                      <a:pt x="4642" y="1896"/>
                      <a:pt x="4642" y="1896"/>
                    </a:cubicBezTo>
                    <a:cubicBezTo>
                      <a:pt x="4642" y="1896"/>
                      <a:pt x="4750" y="1880"/>
                      <a:pt x="4871" y="1880"/>
                    </a:cubicBezTo>
                    <a:cubicBezTo>
                      <a:pt x="5033" y="1880"/>
                      <a:pt x="5217" y="1909"/>
                      <a:pt x="5201" y="2043"/>
                    </a:cubicBezTo>
                    <a:cubicBezTo>
                      <a:pt x="5201" y="2083"/>
                      <a:pt x="4288" y="2409"/>
                      <a:pt x="3826" y="2409"/>
                    </a:cubicBezTo>
                    <a:cubicBezTo>
                      <a:pt x="3610" y="2409"/>
                      <a:pt x="3492" y="2337"/>
                      <a:pt x="3614" y="2131"/>
                    </a:cubicBezTo>
                    <a:lnTo>
                      <a:pt x="3585" y="2131"/>
                    </a:lnTo>
                    <a:cubicBezTo>
                      <a:pt x="3585" y="2131"/>
                      <a:pt x="4519" y="1366"/>
                      <a:pt x="4720" y="1366"/>
                    </a:cubicBezTo>
                    <a:close/>
                    <a:moveTo>
                      <a:pt x="1811" y="2003"/>
                    </a:moveTo>
                    <a:cubicBezTo>
                      <a:pt x="1843" y="2003"/>
                      <a:pt x="1876" y="2007"/>
                      <a:pt x="1910" y="2014"/>
                    </a:cubicBezTo>
                    <a:cubicBezTo>
                      <a:pt x="2490" y="2096"/>
                      <a:pt x="2395" y="2905"/>
                      <a:pt x="1894" y="2905"/>
                    </a:cubicBezTo>
                    <a:cubicBezTo>
                      <a:pt x="1862" y="2905"/>
                      <a:pt x="1828" y="2902"/>
                      <a:pt x="1793" y="2895"/>
                    </a:cubicBezTo>
                    <a:cubicBezTo>
                      <a:pt x="1212" y="2840"/>
                      <a:pt x="1308" y="2003"/>
                      <a:pt x="1811" y="2003"/>
                    </a:cubicBezTo>
                    <a:close/>
                    <a:moveTo>
                      <a:pt x="4444" y="2510"/>
                    </a:moveTo>
                    <a:cubicBezTo>
                      <a:pt x="4461" y="2510"/>
                      <a:pt x="4478" y="2511"/>
                      <a:pt x="4495" y="2513"/>
                    </a:cubicBezTo>
                    <a:cubicBezTo>
                      <a:pt x="5084" y="2597"/>
                      <a:pt x="4977" y="3430"/>
                      <a:pt x="4456" y="3430"/>
                    </a:cubicBezTo>
                    <a:cubicBezTo>
                      <a:pt x="4431" y="3430"/>
                      <a:pt x="4405" y="3428"/>
                      <a:pt x="4378" y="3424"/>
                    </a:cubicBezTo>
                    <a:lnTo>
                      <a:pt x="4349" y="3394"/>
                    </a:lnTo>
                    <a:cubicBezTo>
                      <a:pt x="4114" y="3365"/>
                      <a:pt x="3967" y="3130"/>
                      <a:pt x="3996" y="2895"/>
                    </a:cubicBezTo>
                    <a:cubicBezTo>
                      <a:pt x="4023" y="2677"/>
                      <a:pt x="4227" y="2510"/>
                      <a:pt x="4444" y="2510"/>
                    </a:cubicBezTo>
                    <a:close/>
                    <a:moveTo>
                      <a:pt x="3114" y="2989"/>
                    </a:moveTo>
                    <a:cubicBezTo>
                      <a:pt x="3162" y="2989"/>
                      <a:pt x="3211" y="2997"/>
                      <a:pt x="3262" y="3012"/>
                    </a:cubicBezTo>
                    <a:cubicBezTo>
                      <a:pt x="3790" y="3189"/>
                      <a:pt x="3614" y="4011"/>
                      <a:pt x="3614" y="4011"/>
                    </a:cubicBezTo>
                    <a:cubicBezTo>
                      <a:pt x="3610" y="4043"/>
                      <a:pt x="3598" y="4056"/>
                      <a:pt x="3580" y="4056"/>
                    </a:cubicBezTo>
                    <a:cubicBezTo>
                      <a:pt x="3483" y="4056"/>
                      <a:pt x="3214" y="3636"/>
                      <a:pt x="3115" y="3512"/>
                    </a:cubicBezTo>
                    <a:cubicBezTo>
                      <a:pt x="3103" y="3494"/>
                      <a:pt x="3087" y="3486"/>
                      <a:pt x="3068" y="3486"/>
                    </a:cubicBezTo>
                    <a:cubicBezTo>
                      <a:pt x="2922" y="3486"/>
                      <a:pt x="2589" y="3957"/>
                      <a:pt x="2436" y="3957"/>
                    </a:cubicBezTo>
                    <a:cubicBezTo>
                      <a:pt x="2413" y="3957"/>
                      <a:pt x="2394" y="3947"/>
                      <a:pt x="2380" y="3923"/>
                    </a:cubicBezTo>
                    <a:cubicBezTo>
                      <a:pt x="2273" y="3736"/>
                      <a:pt x="2629" y="2989"/>
                      <a:pt x="3114" y="2989"/>
                    </a:cubicBezTo>
                    <a:close/>
                    <a:moveTo>
                      <a:pt x="3124" y="0"/>
                    </a:moveTo>
                    <a:cubicBezTo>
                      <a:pt x="1682" y="0"/>
                      <a:pt x="410" y="1088"/>
                      <a:pt x="265" y="2631"/>
                    </a:cubicBezTo>
                    <a:cubicBezTo>
                      <a:pt x="1" y="5510"/>
                      <a:pt x="2880" y="5686"/>
                      <a:pt x="3761" y="5686"/>
                    </a:cubicBezTo>
                    <a:cubicBezTo>
                      <a:pt x="6111" y="5656"/>
                      <a:pt x="6963" y="1015"/>
                      <a:pt x="4084" y="163"/>
                    </a:cubicBezTo>
                    <a:cubicBezTo>
                      <a:pt x="3763" y="52"/>
                      <a:pt x="3439" y="0"/>
                      <a:pt x="312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76"/>
              <p:cNvSpPr/>
              <p:nvPr/>
            </p:nvSpPr>
            <p:spPr>
              <a:xfrm>
                <a:off x="4268650" y="2511200"/>
                <a:ext cx="181150" cy="143200"/>
              </a:xfrm>
              <a:custGeom>
                <a:rect b="b" l="l" r="r" t="t"/>
                <a:pathLst>
                  <a:path extrusionOk="0" h="5728" w="7246">
                    <a:moveTo>
                      <a:pt x="4021" y="760"/>
                    </a:moveTo>
                    <a:cubicBezTo>
                      <a:pt x="4175" y="760"/>
                      <a:pt x="4201" y="1264"/>
                      <a:pt x="4201" y="1264"/>
                    </a:cubicBezTo>
                    <a:cubicBezTo>
                      <a:pt x="4201" y="1264"/>
                      <a:pt x="4483" y="1038"/>
                      <a:pt x="4641" y="1038"/>
                    </a:cubicBezTo>
                    <a:cubicBezTo>
                      <a:pt x="4681" y="1038"/>
                      <a:pt x="4712" y="1052"/>
                      <a:pt x="4730" y="1087"/>
                    </a:cubicBezTo>
                    <a:cubicBezTo>
                      <a:pt x="4754" y="1159"/>
                      <a:pt x="3865" y="2221"/>
                      <a:pt x="3532" y="2221"/>
                    </a:cubicBezTo>
                    <a:cubicBezTo>
                      <a:pt x="3455" y="2221"/>
                      <a:pt x="3408" y="2165"/>
                      <a:pt x="3408" y="2028"/>
                    </a:cubicBezTo>
                    <a:cubicBezTo>
                      <a:pt x="3437" y="2028"/>
                      <a:pt x="3819" y="852"/>
                      <a:pt x="3996" y="764"/>
                    </a:cubicBezTo>
                    <a:cubicBezTo>
                      <a:pt x="4004" y="761"/>
                      <a:pt x="4013" y="760"/>
                      <a:pt x="4021" y="760"/>
                    </a:cubicBezTo>
                    <a:close/>
                    <a:moveTo>
                      <a:pt x="1383" y="1759"/>
                    </a:moveTo>
                    <a:cubicBezTo>
                      <a:pt x="1613" y="1759"/>
                      <a:pt x="2615" y="2233"/>
                      <a:pt x="2615" y="2233"/>
                    </a:cubicBezTo>
                    <a:cubicBezTo>
                      <a:pt x="2908" y="2526"/>
                      <a:pt x="2407" y="2603"/>
                      <a:pt x="1897" y="2603"/>
                    </a:cubicBezTo>
                    <a:cubicBezTo>
                      <a:pt x="1487" y="2603"/>
                      <a:pt x="1071" y="2553"/>
                      <a:pt x="1058" y="2527"/>
                    </a:cubicBezTo>
                    <a:cubicBezTo>
                      <a:pt x="970" y="2321"/>
                      <a:pt x="1528" y="2263"/>
                      <a:pt x="1528" y="2263"/>
                    </a:cubicBezTo>
                    <a:cubicBezTo>
                      <a:pt x="1528" y="2263"/>
                      <a:pt x="1175" y="1822"/>
                      <a:pt x="1352" y="1763"/>
                    </a:cubicBezTo>
                    <a:cubicBezTo>
                      <a:pt x="1359" y="1760"/>
                      <a:pt x="1370" y="1759"/>
                      <a:pt x="1383" y="1759"/>
                    </a:cubicBezTo>
                    <a:close/>
                    <a:moveTo>
                      <a:pt x="4565" y="1829"/>
                    </a:moveTo>
                    <a:cubicBezTo>
                      <a:pt x="4730" y="1829"/>
                      <a:pt x="4892" y="1925"/>
                      <a:pt x="4965" y="2116"/>
                    </a:cubicBezTo>
                    <a:cubicBezTo>
                      <a:pt x="5083" y="2351"/>
                      <a:pt x="4965" y="2615"/>
                      <a:pt x="4730" y="2733"/>
                    </a:cubicBezTo>
                    <a:lnTo>
                      <a:pt x="4730" y="2703"/>
                    </a:lnTo>
                    <a:cubicBezTo>
                      <a:pt x="4672" y="2725"/>
                      <a:pt x="4615" y="2736"/>
                      <a:pt x="4561" y="2736"/>
                    </a:cubicBezTo>
                    <a:cubicBezTo>
                      <a:pt x="4253" y="2736"/>
                      <a:pt x="4018" y="2415"/>
                      <a:pt x="4143" y="2116"/>
                    </a:cubicBezTo>
                    <a:cubicBezTo>
                      <a:pt x="4231" y="1925"/>
                      <a:pt x="4400" y="1829"/>
                      <a:pt x="4565" y="1829"/>
                    </a:cubicBezTo>
                    <a:close/>
                    <a:moveTo>
                      <a:pt x="2115" y="2762"/>
                    </a:moveTo>
                    <a:cubicBezTo>
                      <a:pt x="2284" y="2762"/>
                      <a:pt x="2453" y="2850"/>
                      <a:pt x="2527" y="3026"/>
                    </a:cubicBezTo>
                    <a:cubicBezTo>
                      <a:pt x="2615" y="3261"/>
                      <a:pt x="2497" y="3526"/>
                      <a:pt x="2262" y="3614"/>
                    </a:cubicBezTo>
                    <a:cubicBezTo>
                      <a:pt x="2209" y="3636"/>
                      <a:pt x="2155" y="3646"/>
                      <a:pt x="2103" y="3646"/>
                    </a:cubicBezTo>
                    <a:cubicBezTo>
                      <a:pt x="1807" y="3646"/>
                      <a:pt x="1555" y="3326"/>
                      <a:pt x="1704" y="3026"/>
                    </a:cubicBezTo>
                    <a:cubicBezTo>
                      <a:pt x="1778" y="2850"/>
                      <a:pt x="1947" y="2762"/>
                      <a:pt x="2115" y="2762"/>
                    </a:cubicBezTo>
                    <a:close/>
                    <a:moveTo>
                      <a:pt x="3691" y="2920"/>
                    </a:moveTo>
                    <a:cubicBezTo>
                      <a:pt x="4161" y="2920"/>
                      <a:pt x="4407" y="3585"/>
                      <a:pt x="4407" y="3585"/>
                    </a:cubicBezTo>
                    <a:cubicBezTo>
                      <a:pt x="4431" y="3650"/>
                      <a:pt x="4401" y="3674"/>
                      <a:pt x="4342" y="3674"/>
                    </a:cubicBezTo>
                    <a:cubicBezTo>
                      <a:pt x="4186" y="3674"/>
                      <a:pt x="3829" y="3509"/>
                      <a:pt x="3702" y="3467"/>
                    </a:cubicBezTo>
                    <a:lnTo>
                      <a:pt x="3702" y="3438"/>
                    </a:lnTo>
                    <a:cubicBezTo>
                      <a:pt x="3694" y="3434"/>
                      <a:pt x="3687" y="3432"/>
                      <a:pt x="3680" y="3432"/>
                    </a:cubicBezTo>
                    <a:cubicBezTo>
                      <a:pt x="3534" y="3432"/>
                      <a:pt x="3493" y="4187"/>
                      <a:pt x="3332" y="4187"/>
                    </a:cubicBezTo>
                    <a:cubicBezTo>
                      <a:pt x="3319" y="4187"/>
                      <a:pt x="3305" y="4182"/>
                      <a:pt x="3291" y="4172"/>
                    </a:cubicBezTo>
                    <a:cubicBezTo>
                      <a:pt x="3114" y="4025"/>
                      <a:pt x="2997" y="3056"/>
                      <a:pt x="3555" y="2938"/>
                    </a:cubicBezTo>
                    <a:cubicBezTo>
                      <a:pt x="3602" y="2926"/>
                      <a:pt x="3648" y="2920"/>
                      <a:pt x="3691" y="2920"/>
                    </a:cubicBezTo>
                    <a:close/>
                    <a:moveTo>
                      <a:pt x="3479" y="0"/>
                    </a:moveTo>
                    <a:cubicBezTo>
                      <a:pt x="3267" y="0"/>
                      <a:pt x="3048" y="28"/>
                      <a:pt x="2821" y="89"/>
                    </a:cubicBezTo>
                    <a:cubicBezTo>
                      <a:pt x="970" y="471"/>
                      <a:pt x="0" y="2498"/>
                      <a:pt x="823" y="4201"/>
                    </a:cubicBezTo>
                    <a:cubicBezTo>
                      <a:pt x="1400" y="5369"/>
                      <a:pt x="2247" y="5727"/>
                      <a:pt x="3069" y="5727"/>
                    </a:cubicBezTo>
                    <a:cubicBezTo>
                      <a:pt x="4047" y="5727"/>
                      <a:pt x="4991" y="5221"/>
                      <a:pt x="5406" y="4965"/>
                    </a:cubicBezTo>
                    <a:cubicBezTo>
                      <a:pt x="7246" y="3829"/>
                      <a:pt x="5945" y="0"/>
                      <a:pt x="347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76"/>
              <p:cNvSpPr/>
              <p:nvPr/>
            </p:nvSpPr>
            <p:spPr>
              <a:xfrm>
                <a:off x="3861775" y="2901175"/>
                <a:ext cx="175325" cy="142525"/>
              </a:xfrm>
              <a:custGeom>
                <a:rect b="b" l="l" r="r" t="t"/>
                <a:pathLst>
                  <a:path extrusionOk="0" h="5701" w="7013">
                    <a:moveTo>
                      <a:pt x="1909" y="1999"/>
                    </a:moveTo>
                    <a:cubicBezTo>
                      <a:pt x="2163" y="1999"/>
                      <a:pt x="2394" y="2223"/>
                      <a:pt x="2350" y="2527"/>
                    </a:cubicBezTo>
                    <a:cubicBezTo>
                      <a:pt x="2299" y="2732"/>
                      <a:pt x="2115" y="2891"/>
                      <a:pt x="1914" y="2891"/>
                    </a:cubicBezTo>
                    <a:cubicBezTo>
                      <a:pt x="1883" y="2891"/>
                      <a:pt x="1852" y="2888"/>
                      <a:pt x="1822" y="2880"/>
                    </a:cubicBezTo>
                    <a:cubicBezTo>
                      <a:pt x="1440" y="2821"/>
                      <a:pt x="1322" y="2322"/>
                      <a:pt x="1645" y="2087"/>
                    </a:cubicBezTo>
                    <a:cubicBezTo>
                      <a:pt x="1729" y="2026"/>
                      <a:pt x="1821" y="1999"/>
                      <a:pt x="1909" y="1999"/>
                    </a:cubicBezTo>
                    <a:close/>
                    <a:moveTo>
                      <a:pt x="4430" y="2542"/>
                    </a:moveTo>
                    <a:cubicBezTo>
                      <a:pt x="4469" y="2542"/>
                      <a:pt x="4510" y="2546"/>
                      <a:pt x="4554" y="2557"/>
                    </a:cubicBezTo>
                    <a:cubicBezTo>
                      <a:pt x="5155" y="2611"/>
                      <a:pt x="5044" y="3453"/>
                      <a:pt x="4530" y="3453"/>
                    </a:cubicBezTo>
                    <a:cubicBezTo>
                      <a:pt x="4491" y="3453"/>
                      <a:pt x="4450" y="3448"/>
                      <a:pt x="4407" y="3438"/>
                    </a:cubicBezTo>
                    <a:cubicBezTo>
                      <a:pt x="3806" y="3384"/>
                      <a:pt x="3916" y="2542"/>
                      <a:pt x="4430" y="2542"/>
                    </a:cubicBezTo>
                    <a:close/>
                    <a:moveTo>
                      <a:pt x="3150" y="2974"/>
                    </a:moveTo>
                    <a:cubicBezTo>
                      <a:pt x="3196" y="2974"/>
                      <a:pt x="3243" y="2982"/>
                      <a:pt x="3290" y="2997"/>
                    </a:cubicBezTo>
                    <a:cubicBezTo>
                      <a:pt x="3849" y="3203"/>
                      <a:pt x="3643" y="4026"/>
                      <a:pt x="3643" y="4026"/>
                    </a:cubicBezTo>
                    <a:cubicBezTo>
                      <a:pt x="3639" y="4056"/>
                      <a:pt x="3627" y="4069"/>
                      <a:pt x="3611" y="4069"/>
                    </a:cubicBezTo>
                    <a:cubicBezTo>
                      <a:pt x="3515" y="4069"/>
                      <a:pt x="3244" y="3622"/>
                      <a:pt x="3144" y="3497"/>
                    </a:cubicBezTo>
                    <a:cubicBezTo>
                      <a:pt x="3133" y="3484"/>
                      <a:pt x="3119" y="3478"/>
                      <a:pt x="3103" y="3478"/>
                    </a:cubicBezTo>
                    <a:cubicBezTo>
                      <a:pt x="2958" y="3478"/>
                      <a:pt x="2602" y="3944"/>
                      <a:pt x="2458" y="3944"/>
                    </a:cubicBezTo>
                    <a:cubicBezTo>
                      <a:pt x="2437" y="3944"/>
                      <a:pt x="2420" y="3933"/>
                      <a:pt x="2409" y="3908"/>
                    </a:cubicBezTo>
                    <a:cubicBezTo>
                      <a:pt x="2329" y="3721"/>
                      <a:pt x="2687" y="2974"/>
                      <a:pt x="3150" y="2974"/>
                    </a:cubicBezTo>
                    <a:close/>
                    <a:moveTo>
                      <a:pt x="3186" y="1"/>
                    </a:moveTo>
                    <a:cubicBezTo>
                      <a:pt x="1758" y="1"/>
                      <a:pt x="461" y="1079"/>
                      <a:pt x="294" y="2586"/>
                    </a:cubicBezTo>
                    <a:cubicBezTo>
                      <a:pt x="0" y="5465"/>
                      <a:pt x="2879" y="5700"/>
                      <a:pt x="3760" y="5700"/>
                    </a:cubicBezTo>
                    <a:cubicBezTo>
                      <a:pt x="3768" y="5700"/>
                      <a:pt x="3775" y="5700"/>
                      <a:pt x="3783" y="5700"/>
                    </a:cubicBezTo>
                    <a:cubicBezTo>
                      <a:pt x="6116" y="5700"/>
                      <a:pt x="7012" y="1085"/>
                      <a:pt x="4172" y="177"/>
                    </a:cubicBezTo>
                    <a:cubicBezTo>
                      <a:pt x="3844" y="57"/>
                      <a:pt x="3512" y="1"/>
                      <a:pt x="318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76"/>
              <p:cNvSpPr/>
              <p:nvPr/>
            </p:nvSpPr>
            <p:spPr>
              <a:xfrm>
                <a:off x="3741675" y="2481650"/>
                <a:ext cx="147300" cy="123575"/>
              </a:xfrm>
              <a:custGeom>
                <a:rect b="b" l="l" r="r" t="t"/>
                <a:pathLst>
                  <a:path extrusionOk="0" h="4943" w="5892">
                    <a:moveTo>
                      <a:pt x="1532" y="1"/>
                    </a:moveTo>
                    <a:cubicBezTo>
                      <a:pt x="232" y="1"/>
                      <a:pt x="1" y="1408"/>
                      <a:pt x="368" y="2651"/>
                    </a:cubicBezTo>
                    <a:cubicBezTo>
                      <a:pt x="603" y="3445"/>
                      <a:pt x="926" y="4208"/>
                      <a:pt x="1338" y="4943"/>
                    </a:cubicBezTo>
                    <a:cubicBezTo>
                      <a:pt x="5186" y="3797"/>
                      <a:pt x="5891" y="2475"/>
                      <a:pt x="4775" y="1447"/>
                    </a:cubicBezTo>
                    <a:cubicBezTo>
                      <a:pt x="4483" y="1172"/>
                      <a:pt x="4214" y="1072"/>
                      <a:pt x="3976" y="1072"/>
                    </a:cubicBezTo>
                    <a:cubicBezTo>
                      <a:pt x="3374" y="1072"/>
                      <a:pt x="2962" y="1707"/>
                      <a:pt x="2836" y="1770"/>
                    </a:cubicBezTo>
                    <a:cubicBezTo>
                      <a:pt x="2689" y="1946"/>
                      <a:pt x="2542" y="2093"/>
                      <a:pt x="2366" y="2240"/>
                    </a:cubicBezTo>
                    <a:cubicBezTo>
                      <a:pt x="2454" y="2416"/>
                      <a:pt x="2542" y="2563"/>
                      <a:pt x="2660" y="2710"/>
                    </a:cubicBezTo>
                    <a:cubicBezTo>
                      <a:pt x="2689" y="2769"/>
                      <a:pt x="2718" y="2798"/>
                      <a:pt x="2748" y="2828"/>
                    </a:cubicBezTo>
                    <a:lnTo>
                      <a:pt x="2748" y="2857"/>
                    </a:lnTo>
                    <a:lnTo>
                      <a:pt x="2748" y="2916"/>
                    </a:lnTo>
                    <a:cubicBezTo>
                      <a:pt x="2718" y="2975"/>
                      <a:pt x="2630" y="3004"/>
                      <a:pt x="2336" y="3004"/>
                    </a:cubicBezTo>
                    <a:cubicBezTo>
                      <a:pt x="2219" y="3004"/>
                      <a:pt x="2072" y="3033"/>
                      <a:pt x="1925" y="3063"/>
                    </a:cubicBezTo>
                    <a:cubicBezTo>
                      <a:pt x="1955" y="3239"/>
                      <a:pt x="1984" y="3386"/>
                      <a:pt x="2072" y="3562"/>
                    </a:cubicBezTo>
                    <a:cubicBezTo>
                      <a:pt x="2072" y="3591"/>
                      <a:pt x="2101" y="3650"/>
                      <a:pt x="2101" y="3680"/>
                    </a:cubicBezTo>
                    <a:lnTo>
                      <a:pt x="1925" y="3738"/>
                    </a:lnTo>
                    <a:lnTo>
                      <a:pt x="1896" y="3621"/>
                    </a:lnTo>
                    <a:cubicBezTo>
                      <a:pt x="1778" y="3327"/>
                      <a:pt x="1719" y="3092"/>
                      <a:pt x="1778" y="2975"/>
                    </a:cubicBezTo>
                    <a:cubicBezTo>
                      <a:pt x="1837" y="2828"/>
                      <a:pt x="1984" y="2857"/>
                      <a:pt x="2336" y="2828"/>
                    </a:cubicBezTo>
                    <a:lnTo>
                      <a:pt x="2513" y="2828"/>
                    </a:lnTo>
                    <a:cubicBezTo>
                      <a:pt x="2278" y="2504"/>
                      <a:pt x="2160" y="2299"/>
                      <a:pt x="2190" y="2181"/>
                    </a:cubicBezTo>
                    <a:cubicBezTo>
                      <a:pt x="2190" y="2152"/>
                      <a:pt x="2219" y="2123"/>
                      <a:pt x="2248" y="2093"/>
                    </a:cubicBezTo>
                    <a:cubicBezTo>
                      <a:pt x="2454" y="1946"/>
                      <a:pt x="2630" y="1741"/>
                      <a:pt x="2806" y="1506"/>
                    </a:cubicBezTo>
                    <a:cubicBezTo>
                      <a:pt x="2865" y="1036"/>
                      <a:pt x="3012" y="125"/>
                      <a:pt x="1690" y="7"/>
                    </a:cubicBezTo>
                    <a:cubicBezTo>
                      <a:pt x="1636" y="3"/>
                      <a:pt x="1583" y="1"/>
                      <a:pt x="153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76"/>
              <p:cNvSpPr/>
              <p:nvPr/>
            </p:nvSpPr>
            <p:spPr>
              <a:xfrm>
                <a:off x="2922425" y="2637150"/>
                <a:ext cx="157925" cy="121575"/>
              </a:xfrm>
              <a:custGeom>
                <a:rect b="b" l="l" r="r" t="t"/>
                <a:pathLst>
                  <a:path extrusionOk="0" h="4863" w="6317">
                    <a:moveTo>
                      <a:pt x="4351" y="0"/>
                    </a:moveTo>
                    <a:cubicBezTo>
                      <a:pt x="3189" y="0"/>
                      <a:pt x="3313" y="1260"/>
                      <a:pt x="3202" y="1426"/>
                    </a:cubicBezTo>
                    <a:cubicBezTo>
                      <a:pt x="3202" y="1661"/>
                      <a:pt x="3173" y="1866"/>
                      <a:pt x="3114" y="2072"/>
                    </a:cubicBezTo>
                    <a:cubicBezTo>
                      <a:pt x="3291" y="2160"/>
                      <a:pt x="3467" y="2248"/>
                      <a:pt x="3643" y="2307"/>
                    </a:cubicBezTo>
                    <a:lnTo>
                      <a:pt x="3761" y="2336"/>
                    </a:lnTo>
                    <a:lnTo>
                      <a:pt x="3819" y="2366"/>
                    </a:lnTo>
                    <a:lnTo>
                      <a:pt x="3819" y="2424"/>
                    </a:lnTo>
                    <a:cubicBezTo>
                      <a:pt x="3819" y="2483"/>
                      <a:pt x="3761" y="2542"/>
                      <a:pt x="3555" y="2718"/>
                    </a:cubicBezTo>
                    <a:cubicBezTo>
                      <a:pt x="3437" y="2806"/>
                      <a:pt x="3320" y="2894"/>
                      <a:pt x="3232" y="2983"/>
                    </a:cubicBezTo>
                    <a:cubicBezTo>
                      <a:pt x="3349" y="3129"/>
                      <a:pt x="3467" y="3247"/>
                      <a:pt x="3643" y="3335"/>
                    </a:cubicBezTo>
                    <a:lnTo>
                      <a:pt x="3731" y="3394"/>
                    </a:lnTo>
                    <a:lnTo>
                      <a:pt x="3643" y="3541"/>
                    </a:lnTo>
                    <a:lnTo>
                      <a:pt x="3526" y="3482"/>
                    </a:lnTo>
                    <a:cubicBezTo>
                      <a:pt x="3291" y="3306"/>
                      <a:pt x="3085" y="3159"/>
                      <a:pt x="3056" y="3012"/>
                    </a:cubicBezTo>
                    <a:cubicBezTo>
                      <a:pt x="3026" y="2865"/>
                      <a:pt x="3144" y="2806"/>
                      <a:pt x="3437" y="2571"/>
                    </a:cubicBezTo>
                    <a:cubicBezTo>
                      <a:pt x="3467" y="2542"/>
                      <a:pt x="3526" y="2513"/>
                      <a:pt x="3555" y="2454"/>
                    </a:cubicBezTo>
                    <a:cubicBezTo>
                      <a:pt x="3173" y="2336"/>
                      <a:pt x="2967" y="2248"/>
                      <a:pt x="2909" y="2131"/>
                    </a:cubicBezTo>
                    <a:cubicBezTo>
                      <a:pt x="2909" y="2101"/>
                      <a:pt x="2909" y="2072"/>
                      <a:pt x="2909" y="2042"/>
                    </a:cubicBezTo>
                    <a:cubicBezTo>
                      <a:pt x="2967" y="1778"/>
                      <a:pt x="2997" y="1514"/>
                      <a:pt x="3026" y="1220"/>
                    </a:cubicBezTo>
                    <a:cubicBezTo>
                      <a:pt x="2855" y="921"/>
                      <a:pt x="2576" y="404"/>
                      <a:pt x="2007" y="404"/>
                    </a:cubicBezTo>
                    <a:cubicBezTo>
                      <a:pt x="1793" y="404"/>
                      <a:pt x="1539" y="477"/>
                      <a:pt x="1234" y="662"/>
                    </a:cubicBezTo>
                    <a:cubicBezTo>
                      <a:pt x="0" y="1426"/>
                      <a:pt x="647" y="2777"/>
                      <a:pt x="1704" y="3599"/>
                    </a:cubicBezTo>
                    <a:cubicBezTo>
                      <a:pt x="2380" y="4099"/>
                      <a:pt x="3114" y="4510"/>
                      <a:pt x="3878" y="4863"/>
                    </a:cubicBezTo>
                    <a:cubicBezTo>
                      <a:pt x="6316" y="1661"/>
                      <a:pt x="6081" y="192"/>
                      <a:pt x="4583" y="15"/>
                    </a:cubicBezTo>
                    <a:cubicBezTo>
                      <a:pt x="4500" y="5"/>
                      <a:pt x="4423" y="0"/>
                      <a:pt x="435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76"/>
              <p:cNvSpPr/>
              <p:nvPr/>
            </p:nvSpPr>
            <p:spPr>
              <a:xfrm>
                <a:off x="3573650" y="2664675"/>
                <a:ext cx="164750" cy="67125"/>
              </a:xfrm>
              <a:custGeom>
                <a:rect b="b" l="l" r="r" t="t"/>
                <a:pathLst>
                  <a:path extrusionOk="0" h="2685" w="6590">
                    <a:moveTo>
                      <a:pt x="3981" y="1"/>
                    </a:moveTo>
                    <a:cubicBezTo>
                      <a:pt x="3970" y="1"/>
                      <a:pt x="3958" y="1"/>
                      <a:pt x="3946" y="1"/>
                    </a:cubicBezTo>
                    <a:cubicBezTo>
                      <a:pt x="2947" y="1"/>
                      <a:pt x="2829" y="795"/>
                      <a:pt x="2771" y="1147"/>
                    </a:cubicBezTo>
                    <a:cubicBezTo>
                      <a:pt x="2762" y="1204"/>
                      <a:pt x="2752" y="1228"/>
                      <a:pt x="2738" y="1228"/>
                    </a:cubicBezTo>
                    <a:cubicBezTo>
                      <a:pt x="2673" y="1228"/>
                      <a:pt x="2528" y="714"/>
                      <a:pt x="2060" y="714"/>
                    </a:cubicBezTo>
                    <a:cubicBezTo>
                      <a:pt x="1960" y="714"/>
                      <a:pt x="1845" y="737"/>
                      <a:pt x="1713" y="795"/>
                    </a:cubicBezTo>
                    <a:cubicBezTo>
                      <a:pt x="832" y="1147"/>
                      <a:pt x="1243" y="1823"/>
                      <a:pt x="1243" y="1823"/>
                    </a:cubicBezTo>
                    <a:cubicBezTo>
                      <a:pt x="1243" y="1823"/>
                      <a:pt x="1037" y="1598"/>
                      <a:pt x="778" y="1598"/>
                    </a:cubicBezTo>
                    <a:cubicBezTo>
                      <a:pt x="579" y="1598"/>
                      <a:pt x="348" y="1732"/>
                      <a:pt x="156" y="2205"/>
                    </a:cubicBezTo>
                    <a:cubicBezTo>
                      <a:pt x="0" y="2603"/>
                      <a:pt x="478" y="2685"/>
                      <a:pt x="896" y="2685"/>
                    </a:cubicBezTo>
                    <a:cubicBezTo>
                      <a:pt x="1187" y="2685"/>
                      <a:pt x="1449" y="2645"/>
                      <a:pt x="1449" y="2645"/>
                    </a:cubicBezTo>
                    <a:cubicBezTo>
                      <a:pt x="1449" y="2645"/>
                      <a:pt x="3551" y="2685"/>
                      <a:pt x="5013" y="2685"/>
                    </a:cubicBezTo>
                    <a:cubicBezTo>
                      <a:pt x="5744" y="2685"/>
                      <a:pt x="6316" y="2675"/>
                      <a:pt x="6384" y="2645"/>
                    </a:cubicBezTo>
                    <a:cubicBezTo>
                      <a:pt x="6590" y="2557"/>
                      <a:pt x="6443" y="1382"/>
                      <a:pt x="5708" y="1353"/>
                    </a:cubicBezTo>
                    <a:cubicBezTo>
                      <a:pt x="5657" y="1351"/>
                      <a:pt x="5611" y="1350"/>
                      <a:pt x="5568" y="1350"/>
                    </a:cubicBezTo>
                    <a:cubicBezTo>
                      <a:pt x="5017" y="1350"/>
                      <a:pt x="5149" y="1503"/>
                      <a:pt x="5105" y="1503"/>
                    </a:cubicBezTo>
                    <a:cubicBezTo>
                      <a:pt x="5102" y="1503"/>
                      <a:pt x="5097" y="1502"/>
                      <a:pt x="5091" y="1500"/>
                    </a:cubicBezTo>
                    <a:cubicBezTo>
                      <a:pt x="4975" y="1471"/>
                      <a:pt x="5176" y="1"/>
                      <a:pt x="398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76"/>
              <p:cNvSpPr/>
              <p:nvPr/>
            </p:nvSpPr>
            <p:spPr>
              <a:xfrm>
                <a:off x="3681825" y="2738825"/>
                <a:ext cx="30075" cy="47125"/>
              </a:xfrm>
              <a:custGeom>
                <a:rect b="b" l="l" r="r" t="t"/>
                <a:pathLst>
                  <a:path extrusionOk="0" h="1885" w="1203">
                    <a:moveTo>
                      <a:pt x="492" y="0"/>
                    </a:moveTo>
                    <a:cubicBezTo>
                      <a:pt x="422" y="0"/>
                      <a:pt x="1" y="238"/>
                      <a:pt x="1" y="238"/>
                    </a:cubicBezTo>
                    <a:lnTo>
                      <a:pt x="324" y="1325"/>
                    </a:lnTo>
                    <a:lnTo>
                      <a:pt x="794" y="1119"/>
                    </a:lnTo>
                    <a:cubicBezTo>
                      <a:pt x="795" y="1118"/>
                      <a:pt x="796" y="1118"/>
                      <a:pt x="797" y="1118"/>
                    </a:cubicBezTo>
                    <a:cubicBezTo>
                      <a:pt x="862" y="1118"/>
                      <a:pt x="1089" y="1825"/>
                      <a:pt x="1146" y="1883"/>
                    </a:cubicBezTo>
                    <a:cubicBezTo>
                      <a:pt x="1147" y="1884"/>
                      <a:pt x="1148" y="1885"/>
                      <a:pt x="1148" y="1885"/>
                    </a:cubicBezTo>
                    <a:cubicBezTo>
                      <a:pt x="1177" y="1885"/>
                      <a:pt x="1203" y="736"/>
                      <a:pt x="1117" y="678"/>
                    </a:cubicBezTo>
                    <a:cubicBezTo>
                      <a:pt x="1104" y="672"/>
                      <a:pt x="1087" y="669"/>
                      <a:pt x="1066" y="669"/>
                    </a:cubicBezTo>
                    <a:cubicBezTo>
                      <a:pt x="901" y="669"/>
                      <a:pt x="529" y="854"/>
                      <a:pt x="529" y="854"/>
                    </a:cubicBezTo>
                    <a:cubicBezTo>
                      <a:pt x="529" y="561"/>
                      <a:pt x="529" y="296"/>
                      <a:pt x="500" y="3"/>
                    </a:cubicBezTo>
                    <a:cubicBezTo>
                      <a:pt x="498" y="1"/>
                      <a:pt x="496" y="0"/>
                      <a:pt x="49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76"/>
              <p:cNvSpPr/>
              <p:nvPr/>
            </p:nvSpPr>
            <p:spPr>
              <a:xfrm>
                <a:off x="3643625" y="2742550"/>
                <a:ext cx="30825" cy="58150"/>
              </a:xfrm>
              <a:custGeom>
                <a:rect b="b" l="l" r="r" t="t"/>
                <a:pathLst>
                  <a:path extrusionOk="0" h="2326" w="1233">
                    <a:moveTo>
                      <a:pt x="354" y="0"/>
                    </a:moveTo>
                    <a:lnTo>
                      <a:pt x="1" y="1293"/>
                    </a:lnTo>
                    <a:cubicBezTo>
                      <a:pt x="1" y="1293"/>
                      <a:pt x="471" y="1352"/>
                      <a:pt x="559" y="1381"/>
                    </a:cubicBezTo>
                    <a:cubicBezTo>
                      <a:pt x="647" y="1381"/>
                      <a:pt x="442" y="2233"/>
                      <a:pt x="442" y="2321"/>
                    </a:cubicBezTo>
                    <a:cubicBezTo>
                      <a:pt x="442" y="2324"/>
                      <a:pt x="443" y="2326"/>
                      <a:pt x="445" y="2326"/>
                    </a:cubicBezTo>
                    <a:cubicBezTo>
                      <a:pt x="498" y="2326"/>
                      <a:pt x="1233" y="1230"/>
                      <a:pt x="1176" y="1117"/>
                    </a:cubicBezTo>
                    <a:cubicBezTo>
                      <a:pt x="1117" y="999"/>
                      <a:pt x="500" y="941"/>
                      <a:pt x="500" y="941"/>
                    </a:cubicBezTo>
                    <a:cubicBezTo>
                      <a:pt x="677" y="676"/>
                      <a:pt x="853" y="382"/>
                      <a:pt x="1000" y="118"/>
                    </a:cubicBezTo>
                    <a:cubicBezTo>
                      <a:pt x="970" y="59"/>
                      <a:pt x="354" y="0"/>
                      <a:pt x="3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76"/>
              <p:cNvSpPr/>
              <p:nvPr/>
            </p:nvSpPr>
            <p:spPr>
              <a:xfrm>
                <a:off x="3601050" y="2738875"/>
                <a:ext cx="32325" cy="46300"/>
              </a:xfrm>
              <a:custGeom>
                <a:rect b="b" l="l" r="r" t="t"/>
                <a:pathLst>
                  <a:path extrusionOk="0" h="1852" w="1293">
                    <a:moveTo>
                      <a:pt x="823" y="1"/>
                    </a:moveTo>
                    <a:lnTo>
                      <a:pt x="59" y="852"/>
                    </a:lnTo>
                    <a:lnTo>
                      <a:pt x="470" y="1146"/>
                    </a:lnTo>
                    <a:cubicBezTo>
                      <a:pt x="529" y="1205"/>
                      <a:pt x="59" y="1763"/>
                      <a:pt x="0" y="1851"/>
                    </a:cubicBezTo>
                    <a:cubicBezTo>
                      <a:pt x="382" y="1675"/>
                      <a:pt x="735" y="1469"/>
                      <a:pt x="1028" y="1176"/>
                    </a:cubicBezTo>
                    <a:cubicBezTo>
                      <a:pt x="1028" y="1058"/>
                      <a:pt x="588" y="794"/>
                      <a:pt x="588" y="794"/>
                    </a:cubicBezTo>
                    <a:cubicBezTo>
                      <a:pt x="823" y="647"/>
                      <a:pt x="1058" y="500"/>
                      <a:pt x="1293" y="324"/>
                    </a:cubicBezTo>
                    <a:cubicBezTo>
                      <a:pt x="1293" y="265"/>
                      <a:pt x="823" y="1"/>
                      <a:pt x="8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76"/>
              <p:cNvSpPr/>
              <p:nvPr/>
            </p:nvSpPr>
            <p:spPr>
              <a:xfrm>
                <a:off x="3974950" y="2473750"/>
                <a:ext cx="164450" cy="67825"/>
              </a:xfrm>
              <a:custGeom>
                <a:rect b="b" l="l" r="r" t="t"/>
                <a:pathLst>
                  <a:path extrusionOk="0" h="2713" w="6578">
                    <a:moveTo>
                      <a:pt x="3934" y="0"/>
                    </a:moveTo>
                    <a:cubicBezTo>
                      <a:pt x="2964" y="0"/>
                      <a:pt x="2847" y="793"/>
                      <a:pt x="2788" y="1146"/>
                    </a:cubicBezTo>
                    <a:cubicBezTo>
                      <a:pt x="2779" y="1203"/>
                      <a:pt x="2769" y="1227"/>
                      <a:pt x="2755" y="1227"/>
                    </a:cubicBezTo>
                    <a:cubicBezTo>
                      <a:pt x="2691" y="1227"/>
                      <a:pt x="2546" y="713"/>
                      <a:pt x="2078" y="713"/>
                    </a:cubicBezTo>
                    <a:cubicBezTo>
                      <a:pt x="1978" y="713"/>
                      <a:pt x="1863" y="736"/>
                      <a:pt x="1731" y="793"/>
                    </a:cubicBezTo>
                    <a:cubicBezTo>
                      <a:pt x="849" y="1146"/>
                      <a:pt x="1261" y="1822"/>
                      <a:pt x="1261" y="1822"/>
                    </a:cubicBezTo>
                    <a:cubicBezTo>
                      <a:pt x="1261" y="1822"/>
                      <a:pt x="1050" y="1602"/>
                      <a:pt x="787" y="1602"/>
                    </a:cubicBezTo>
                    <a:cubicBezTo>
                      <a:pt x="579" y="1602"/>
                      <a:pt x="339" y="1740"/>
                      <a:pt x="144" y="2233"/>
                    </a:cubicBezTo>
                    <a:cubicBezTo>
                      <a:pt x="1" y="2628"/>
                      <a:pt x="515" y="2705"/>
                      <a:pt x="937" y="2705"/>
                    </a:cubicBezTo>
                    <a:cubicBezTo>
                      <a:pt x="1206" y="2705"/>
                      <a:pt x="1437" y="2674"/>
                      <a:pt x="1437" y="2674"/>
                    </a:cubicBezTo>
                    <a:cubicBezTo>
                      <a:pt x="1437" y="2674"/>
                      <a:pt x="3539" y="2713"/>
                      <a:pt x="5001" y="2713"/>
                    </a:cubicBezTo>
                    <a:cubicBezTo>
                      <a:pt x="5732" y="2713"/>
                      <a:pt x="6304" y="2703"/>
                      <a:pt x="6372" y="2674"/>
                    </a:cubicBezTo>
                    <a:cubicBezTo>
                      <a:pt x="6578" y="2556"/>
                      <a:pt x="6460" y="1381"/>
                      <a:pt x="5697" y="1352"/>
                    </a:cubicBezTo>
                    <a:cubicBezTo>
                      <a:pt x="5653" y="1350"/>
                      <a:pt x="5613" y="1349"/>
                      <a:pt x="5576" y="1349"/>
                    </a:cubicBezTo>
                    <a:cubicBezTo>
                      <a:pt x="5026" y="1349"/>
                      <a:pt x="5170" y="1530"/>
                      <a:pt x="5121" y="1530"/>
                    </a:cubicBezTo>
                    <a:cubicBezTo>
                      <a:pt x="5118" y="1530"/>
                      <a:pt x="5114" y="1530"/>
                      <a:pt x="5109" y="1528"/>
                    </a:cubicBezTo>
                    <a:cubicBezTo>
                      <a:pt x="4991" y="1469"/>
                      <a:pt x="5197" y="0"/>
                      <a:pt x="393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76"/>
              <p:cNvSpPr/>
              <p:nvPr/>
            </p:nvSpPr>
            <p:spPr>
              <a:xfrm>
                <a:off x="4083575" y="2547850"/>
                <a:ext cx="30125" cy="47100"/>
              </a:xfrm>
              <a:custGeom>
                <a:rect b="b" l="l" r="r" t="t"/>
                <a:pathLst>
                  <a:path extrusionOk="0" h="1884" w="1205">
                    <a:moveTo>
                      <a:pt x="490" y="1"/>
                    </a:moveTo>
                    <a:cubicBezTo>
                      <a:pt x="417" y="1"/>
                      <a:pt x="0" y="209"/>
                      <a:pt x="0" y="209"/>
                    </a:cubicBezTo>
                    <a:lnTo>
                      <a:pt x="323" y="1325"/>
                    </a:lnTo>
                    <a:cubicBezTo>
                      <a:pt x="323" y="1325"/>
                      <a:pt x="705" y="1178"/>
                      <a:pt x="793" y="1120"/>
                    </a:cubicBezTo>
                    <a:cubicBezTo>
                      <a:pt x="794" y="1119"/>
                      <a:pt x="796" y="1119"/>
                      <a:pt x="797" y="1119"/>
                    </a:cubicBezTo>
                    <a:cubicBezTo>
                      <a:pt x="861" y="1119"/>
                      <a:pt x="1088" y="1826"/>
                      <a:pt x="1116" y="1884"/>
                    </a:cubicBezTo>
                    <a:cubicBezTo>
                      <a:pt x="1205" y="1472"/>
                      <a:pt x="1175" y="1061"/>
                      <a:pt x="1116" y="679"/>
                    </a:cubicBezTo>
                    <a:cubicBezTo>
                      <a:pt x="1100" y="666"/>
                      <a:pt x="1076" y="661"/>
                      <a:pt x="1047" y="661"/>
                    </a:cubicBezTo>
                    <a:cubicBezTo>
                      <a:pt x="874" y="661"/>
                      <a:pt x="529" y="855"/>
                      <a:pt x="529" y="855"/>
                    </a:cubicBezTo>
                    <a:cubicBezTo>
                      <a:pt x="529" y="562"/>
                      <a:pt x="529" y="297"/>
                      <a:pt x="500" y="3"/>
                    </a:cubicBezTo>
                    <a:cubicBezTo>
                      <a:pt x="498" y="2"/>
                      <a:pt x="495" y="1"/>
                      <a:pt x="49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76"/>
              <p:cNvSpPr/>
              <p:nvPr/>
            </p:nvSpPr>
            <p:spPr>
              <a:xfrm>
                <a:off x="4044650" y="2552325"/>
                <a:ext cx="30800" cy="58175"/>
              </a:xfrm>
              <a:custGeom>
                <a:rect b="b" l="l" r="r" t="t"/>
                <a:pathLst>
                  <a:path extrusionOk="0" h="2327" w="1232">
                    <a:moveTo>
                      <a:pt x="382" y="1"/>
                    </a:moveTo>
                    <a:lnTo>
                      <a:pt x="0" y="1264"/>
                    </a:lnTo>
                    <a:cubicBezTo>
                      <a:pt x="0" y="1264"/>
                      <a:pt x="470" y="1352"/>
                      <a:pt x="558" y="1352"/>
                    </a:cubicBezTo>
                    <a:cubicBezTo>
                      <a:pt x="676" y="1381"/>
                      <a:pt x="441" y="2204"/>
                      <a:pt x="441" y="2321"/>
                    </a:cubicBezTo>
                    <a:cubicBezTo>
                      <a:pt x="441" y="2325"/>
                      <a:pt x="442" y="2326"/>
                      <a:pt x="444" y="2326"/>
                    </a:cubicBezTo>
                    <a:cubicBezTo>
                      <a:pt x="497" y="2326"/>
                      <a:pt x="1232" y="1230"/>
                      <a:pt x="1175" y="1117"/>
                    </a:cubicBezTo>
                    <a:cubicBezTo>
                      <a:pt x="1116" y="970"/>
                      <a:pt x="500" y="911"/>
                      <a:pt x="500" y="911"/>
                    </a:cubicBezTo>
                    <a:cubicBezTo>
                      <a:pt x="705" y="647"/>
                      <a:pt x="852" y="383"/>
                      <a:pt x="999" y="89"/>
                    </a:cubicBezTo>
                    <a:cubicBezTo>
                      <a:pt x="999" y="30"/>
                      <a:pt x="382" y="1"/>
                      <a:pt x="38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76"/>
              <p:cNvSpPr/>
              <p:nvPr/>
            </p:nvSpPr>
            <p:spPr>
              <a:xfrm>
                <a:off x="4002775" y="2548650"/>
                <a:ext cx="32350" cy="45575"/>
              </a:xfrm>
              <a:custGeom>
                <a:rect b="b" l="l" r="r" t="t"/>
                <a:pathLst>
                  <a:path extrusionOk="0" h="1823" w="1294">
                    <a:moveTo>
                      <a:pt x="823" y="1"/>
                    </a:moveTo>
                    <a:lnTo>
                      <a:pt x="59" y="853"/>
                    </a:lnTo>
                    <a:lnTo>
                      <a:pt x="471" y="1146"/>
                    </a:lnTo>
                    <a:cubicBezTo>
                      <a:pt x="529" y="1176"/>
                      <a:pt x="30" y="1763"/>
                      <a:pt x="1" y="1822"/>
                    </a:cubicBezTo>
                    <a:cubicBezTo>
                      <a:pt x="383" y="1675"/>
                      <a:pt x="735" y="1440"/>
                      <a:pt x="1029" y="1176"/>
                    </a:cubicBezTo>
                    <a:cubicBezTo>
                      <a:pt x="1029" y="1058"/>
                      <a:pt x="559" y="765"/>
                      <a:pt x="559" y="765"/>
                    </a:cubicBezTo>
                    <a:cubicBezTo>
                      <a:pt x="823" y="618"/>
                      <a:pt x="1058" y="471"/>
                      <a:pt x="1264" y="324"/>
                    </a:cubicBezTo>
                    <a:cubicBezTo>
                      <a:pt x="1293" y="265"/>
                      <a:pt x="823" y="1"/>
                      <a:pt x="82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76"/>
              <p:cNvSpPr/>
              <p:nvPr/>
            </p:nvSpPr>
            <p:spPr>
              <a:xfrm>
                <a:off x="3584000" y="2819675"/>
                <a:ext cx="164675" cy="67825"/>
              </a:xfrm>
              <a:custGeom>
                <a:rect b="b" l="l" r="r" t="t"/>
                <a:pathLst>
                  <a:path extrusionOk="0" h="2713" w="6587">
                    <a:moveTo>
                      <a:pt x="3972" y="0"/>
                    </a:moveTo>
                    <a:cubicBezTo>
                      <a:pt x="2974" y="0"/>
                      <a:pt x="2856" y="793"/>
                      <a:pt x="2797" y="1175"/>
                    </a:cubicBezTo>
                    <a:cubicBezTo>
                      <a:pt x="2789" y="1226"/>
                      <a:pt x="2779" y="1247"/>
                      <a:pt x="2766" y="1247"/>
                    </a:cubicBezTo>
                    <a:cubicBezTo>
                      <a:pt x="2702" y="1247"/>
                      <a:pt x="2557" y="722"/>
                      <a:pt x="2073" y="722"/>
                    </a:cubicBezTo>
                    <a:cubicBezTo>
                      <a:pt x="1976" y="722"/>
                      <a:pt x="1866" y="743"/>
                      <a:pt x="1740" y="793"/>
                    </a:cubicBezTo>
                    <a:cubicBezTo>
                      <a:pt x="858" y="1175"/>
                      <a:pt x="1270" y="1851"/>
                      <a:pt x="1270" y="1851"/>
                    </a:cubicBezTo>
                    <a:cubicBezTo>
                      <a:pt x="1270" y="1851"/>
                      <a:pt x="1046" y="1608"/>
                      <a:pt x="779" y="1608"/>
                    </a:cubicBezTo>
                    <a:cubicBezTo>
                      <a:pt x="580" y="1608"/>
                      <a:pt x="358" y="1741"/>
                      <a:pt x="183" y="2203"/>
                    </a:cubicBezTo>
                    <a:cubicBezTo>
                      <a:pt x="0" y="2623"/>
                      <a:pt x="533" y="2703"/>
                      <a:pt x="962" y="2703"/>
                    </a:cubicBezTo>
                    <a:cubicBezTo>
                      <a:pt x="1223" y="2703"/>
                      <a:pt x="1446" y="2673"/>
                      <a:pt x="1446" y="2673"/>
                    </a:cubicBezTo>
                    <a:cubicBezTo>
                      <a:pt x="1446" y="2673"/>
                      <a:pt x="3548" y="2713"/>
                      <a:pt x="5010" y="2713"/>
                    </a:cubicBezTo>
                    <a:cubicBezTo>
                      <a:pt x="5742" y="2713"/>
                      <a:pt x="6313" y="2703"/>
                      <a:pt x="6381" y="2673"/>
                    </a:cubicBezTo>
                    <a:cubicBezTo>
                      <a:pt x="6587" y="2585"/>
                      <a:pt x="6469" y="1410"/>
                      <a:pt x="5706" y="1381"/>
                    </a:cubicBezTo>
                    <a:cubicBezTo>
                      <a:pt x="5623" y="1374"/>
                      <a:pt x="5553" y="1371"/>
                      <a:pt x="5494" y="1371"/>
                    </a:cubicBezTo>
                    <a:cubicBezTo>
                      <a:pt x="5051" y="1371"/>
                      <a:pt x="5176" y="1530"/>
                      <a:pt x="5131" y="1530"/>
                    </a:cubicBezTo>
                    <a:cubicBezTo>
                      <a:pt x="5127" y="1530"/>
                      <a:pt x="5123" y="1529"/>
                      <a:pt x="5118" y="1528"/>
                    </a:cubicBezTo>
                    <a:cubicBezTo>
                      <a:pt x="5001" y="1498"/>
                      <a:pt x="5206" y="0"/>
                      <a:pt x="3972"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76"/>
              <p:cNvSpPr/>
              <p:nvPr/>
            </p:nvSpPr>
            <p:spPr>
              <a:xfrm>
                <a:off x="3659800" y="2893100"/>
                <a:ext cx="17650" cy="16225"/>
              </a:xfrm>
              <a:custGeom>
                <a:rect b="b" l="l" r="r" t="t"/>
                <a:pathLst>
                  <a:path extrusionOk="0" h="649" w="706">
                    <a:moveTo>
                      <a:pt x="647" y="1"/>
                    </a:moveTo>
                    <a:lnTo>
                      <a:pt x="647" y="1"/>
                    </a:lnTo>
                    <a:cubicBezTo>
                      <a:pt x="529" y="30"/>
                      <a:pt x="0" y="647"/>
                      <a:pt x="441" y="647"/>
                    </a:cubicBezTo>
                    <a:cubicBezTo>
                      <a:pt x="447" y="648"/>
                      <a:pt x="453" y="648"/>
                      <a:pt x="459" y="648"/>
                    </a:cubicBezTo>
                    <a:cubicBezTo>
                      <a:pt x="705" y="648"/>
                      <a:pt x="704" y="58"/>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76"/>
              <p:cNvSpPr/>
              <p:nvPr/>
            </p:nvSpPr>
            <p:spPr>
              <a:xfrm>
                <a:off x="3634100" y="2896775"/>
                <a:ext cx="17650" cy="16200"/>
              </a:xfrm>
              <a:custGeom>
                <a:rect b="b" l="l" r="r" t="t"/>
                <a:pathLst>
                  <a:path extrusionOk="0" h="648" w="706">
                    <a:moveTo>
                      <a:pt x="646" y="1"/>
                    </a:moveTo>
                    <a:lnTo>
                      <a:pt x="646" y="1"/>
                    </a:lnTo>
                    <a:cubicBezTo>
                      <a:pt x="500" y="30"/>
                      <a:pt x="0" y="618"/>
                      <a:pt x="441" y="647"/>
                    </a:cubicBezTo>
                    <a:cubicBezTo>
                      <a:pt x="705" y="647"/>
                      <a:pt x="676" y="30"/>
                      <a:pt x="6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76"/>
              <p:cNvSpPr/>
              <p:nvPr/>
            </p:nvSpPr>
            <p:spPr>
              <a:xfrm>
                <a:off x="3613525" y="2896775"/>
                <a:ext cx="17650" cy="16200"/>
              </a:xfrm>
              <a:custGeom>
                <a:rect b="b" l="l" r="r" t="t"/>
                <a:pathLst>
                  <a:path extrusionOk="0" h="648" w="706">
                    <a:moveTo>
                      <a:pt x="647" y="1"/>
                    </a:moveTo>
                    <a:lnTo>
                      <a:pt x="647" y="1"/>
                    </a:lnTo>
                    <a:cubicBezTo>
                      <a:pt x="500" y="30"/>
                      <a:pt x="1" y="618"/>
                      <a:pt x="441" y="647"/>
                    </a:cubicBezTo>
                    <a:cubicBezTo>
                      <a:pt x="706" y="647"/>
                      <a:pt x="676"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76"/>
              <p:cNvSpPr/>
              <p:nvPr/>
            </p:nvSpPr>
            <p:spPr>
              <a:xfrm>
                <a:off x="3618675" y="2923950"/>
                <a:ext cx="16900" cy="16175"/>
              </a:xfrm>
              <a:custGeom>
                <a:rect b="b" l="l" r="r" t="t"/>
                <a:pathLst>
                  <a:path extrusionOk="0" h="647" w="676">
                    <a:moveTo>
                      <a:pt x="617" y="1"/>
                    </a:moveTo>
                    <a:cubicBezTo>
                      <a:pt x="500" y="1"/>
                      <a:pt x="0" y="618"/>
                      <a:pt x="441" y="647"/>
                    </a:cubicBezTo>
                    <a:cubicBezTo>
                      <a:pt x="676" y="647"/>
                      <a:pt x="676" y="30"/>
                      <a:pt x="61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76"/>
              <p:cNvSpPr/>
              <p:nvPr/>
            </p:nvSpPr>
            <p:spPr>
              <a:xfrm>
                <a:off x="3644375" y="2915150"/>
                <a:ext cx="17650" cy="16900"/>
              </a:xfrm>
              <a:custGeom>
                <a:rect b="b" l="l" r="r" t="t"/>
                <a:pathLst>
                  <a:path extrusionOk="0" h="676" w="706">
                    <a:moveTo>
                      <a:pt x="647" y="0"/>
                    </a:moveTo>
                    <a:cubicBezTo>
                      <a:pt x="500" y="30"/>
                      <a:pt x="0" y="646"/>
                      <a:pt x="441" y="676"/>
                    </a:cubicBezTo>
                    <a:cubicBezTo>
                      <a:pt x="705" y="676"/>
                      <a:pt x="676" y="5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76"/>
              <p:cNvSpPr/>
              <p:nvPr/>
            </p:nvSpPr>
            <p:spPr>
              <a:xfrm>
                <a:off x="3637750" y="2941575"/>
                <a:ext cx="16925" cy="16200"/>
              </a:xfrm>
              <a:custGeom>
                <a:rect b="b" l="l" r="r" t="t"/>
                <a:pathLst>
                  <a:path extrusionOk="0" h="648" w="677">
                    <a:moveTo>
                      <a:pt x="618" y="1"/>
                    </a:moveTo>
                    <a:cubicBezTo>
                      <a:pt x="500" y="1"/>
                      <a:pt x="1" y="618"/>
                      <a:pt x="442" y="647"/>
                    </a:cubicBezTo>
                    <a:cubicBezTo>
                      <a:pt x="677" y="647"/>
                      <a:pt x="677" y="30"/>
                      <a:pt x="61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76"/>
              <p:cNvSpPr/>
              <p:nvPr/>
            </p:nvSpPr>
            <p:spPr>
              <a:xfrm>
                <a:off x="3664925" y="2926900"/>
                <a:ext cx="17625" cy="16200"/>
              </a:xfrm>
              <a:custGeom>
                <a:rect b="b" l="l" r="r" t="t"/>
                <a:pathLst>
                  <a:path extrusionOk="0" h="648" w="705">
                    <a:moveTo>
                      <a:pt x="647" y="0"/>
                    </a:moveTo>
                    <a:lnTo>
                      <a:pt x="647" y="0"/>
                    </a:lnTo>
                    <a:cubicBezTo>
                      <a:pt x="500" y="30"/>
                      <a:pt x="1" y="646"/>
                      <a:pt x="442" y="646"/>
                    </a:cubicBezTo>
                    <a:cubicBezTo>
                      <a:pt x="448" y="647"/>
                      <a:pt x="454" y="648"/>
                      <a:pt x="460" y="648"/>
                    </a:cubicBezTo>
                    <a:cubicBezTo>
                      <a:pt x="705" y="648"/>
                      <a:pt x="676" y="58"/>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76"/>
              <p:cNvSpPr/>
              <p:nvPr/>
            </p:nvSpPr>
            <p:spPr>
              <a:xfrm>
                <a:off x="3676675" y="2901175"/>
                <a:ext cx="17675" cy="16925"/>
              </a:xfrm>
              <a:custGeom>
                <a:rect b="b" l="l" r="r" t="t"/>
                <a:pathLst>
                  <a:path extrusionOk="0" h="677" w="707">
                    <a:moveTo>
                      <a:pt x="647" y="1"/>
                    </a:moveTo>
                    <a:lnTo>
                      <a:pt x="647" y="1"/>
                    </a:lnTo>
                    <a:cubicBezTo>
                      <a:pt x="530" y="30"/>
                      <a:pt x="1" y="647"/>
                      <a:pt x="471" y="677"/>
                    </a:cubicBezTo>
                    <a:cubicBezTo>
                      <a:pt x="706" y="677"/>
                      <a:pt x="706" y="6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76"/>
              <p:cNvSpPr/>
              <p:nvPr/>
            </p:nvSpPr>
            <p:spPr>
              <a:xfrm>
                <a:off x="3689175" y="2920275"/>
                <a:ext cx="16925" cy="16225"/>
              </a:xfrm>
              <a:custGeom>
                <a:rect b="b" l="l" r="r" t="t"/>
                <a:pathLst>
                  <a:path extrusionOk="0" h="649" w="677">
                    <a:moveTo>
                      <a:pt x="617" y="1"/>
                    </a:moveTo>
                    <a:cubicBezTo>
                      <a:pt x="500" y="30"/>
                      <a:pt x="0" y="647"/>
                      <a:pt x="441" y="647"/>
                    </a:cubicBezTo>
                    <a:cubicBezTo>
                      <a:pt x="446" y="648"/>
                      <a:pt x="451" y="648"/>
                      <a:pt x="456" y="648"/>
                    </a:cubicBezTo>
                    <a:cubicBezTo>
                      <a:pt x="676" y="648"/>
                      <a:pt x="675" y="30"/>
                      <a:pt x="61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76"/>
              <p:cNvSpPr/>
              <p:nvPr/>
            </p:nvSpPr>
            <p:spPr>
              <a:xfrm>
                <a:off x="3697250" y="2896775"/>
                <a:ext cx="17650" cy="16200"/>
              </a:xfrm>
              <a:custGeom>
                <a:rect b="b" l="l" r="r" t="t"/>
                <a:pathLst>
                  <a:path extrusionOk="0" h="648" w="706">
                    <a:moveTo>
                      <a:pt x="647" y="1"/>
                    </a:moveTo>
                    <a:cubicBezTo>
                      <a:pt x="500" y="30"/>
                      <a:pt x="1" y="618"/>
                      <a:pt x="441" y="647"/>
                    </a:cubicBezTo>
                    <a:cubicBezTo>
                      <a:pt x="706" y="647"/>
                      <a:pt x="676"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76"/>
              <p:cNvSpPr/>
              <p:nvPr/>
            </p:nvSpPr>
            <p:spPr>
              <a:xfrm>
                <a:off x="4329450" y="2660300"/>
                <a:ext cx="164700" cy="67425"/>
              </a:xfrm>
              <a:custGeom>
                <a:rect b="b" l="l" r="r" t="t"/>
                <a:pathLst>
                  <a:path extrusionOk="0" h="2697" w="6588">
                    <a:moveTo>
                      <a:pt x="3943" y="0"/>
                    </a:moveTo>
                    <a:cubicBezTo>
                      <a:pt x="2974" y="0"/>
                      <a:pt x="2856" y="793"/>
                      <a:pt x="2797" y="1175"/>
                    </a:cubicBezTo>
                    <a:cubicBezTo>
                      <a:pt x="2785" y="1226"/>
                      <a:pt x="2772" y="1247"/>
                      <a:pt x="2756" y="1247"/>
                    </a:cubicBezTo>
                    <a:cubicBezTo>
                      <a:pt x="2677" y="1247"/>
                      <a:pt x="2531" y="722"/>
                      <a:pt x="2062" y="722"/>
                    </a:cubicBezTo>
                    <a:cubicBezTo>
                      <a:pt x="1968" y="722"/>
                      <a:pt x="1862" y="743"/>
                      <a:pt x="1740" y="793"/>
                    </a:cubicBezTo>
                    <a:cubicBezTo>
                      <a:pt x="859" y="1175"/>
                      <a:pt x="1270" y="1822"/>
                      <a:pt x="1270" y="1822"/>
                    </a:cubicBezTo>
                    <a:cubicBezTo>
                      <a:pt x="1270" y="1822"/>
                      <a:pt x="1059" y="1602"/>
                      <a:pt x="797" y="1602"/>
                    </a:cubicBezTo>
                    <a:cubicBezTo>
                      <a:pt x="589" y="1602"/>
                      <a:pt x="348" y="1740"/>
                      <a:pt x="154" y="2233"/>
                    </a:cubicBezTo>
                    <a:cubicBezTo>
                      <a:pt x="0" y="2607"/>
                      <a:pt x="458" y="2686"/>
                      <a:pt x="870" y="2686"/>
                    </a:cubicBezTo>
                    <a:cubicBezTo>
                      <a:pt x="1170" y="2686"/>
                      <a:pt x="1446" y="2644"/>
                      <a:pt x="1446" y="2644"/>
                    </a:cubicBezTo>
                    <a:cubicBezTo>
                      <a:pt x="1446" y="2644"/>
                      <a:pt x="3548" y="2696"/>
                      <a:pt x="5011" y="2696"/>
                    </a:cubicBezTo>
                    <a:cubicBezTo>
                      <a:pt x="5742" y="2696"/>
                      <a:pt x="6313" y="2683"/>
                      <a:pt x="6382" y="2644"/>
                    </a:cubicBezTo>
                    <a:cubicBezTo>
                      <a:pt x="6587" y="2556"/>
                      <a:pt x="6470" y="1381"/>
                      <a:pt x="5706" y="1352"/>
                    </a:cubicBezTo>
                    <a:cubicBezTo>
                      <a:pt x="5662" y="1350"/>
                      <a:pt x="5623" y="1349"/>
                      <a:pt x="5586" y="1349"/>
                    </a:cubicBezTo>
                    <a:cubicBezTo>
                      <a:pt x="5035" y="1349"/>
                      <a:pt x="5177" y="1530"/>
                      <a:pt x="5106" y="1530"/>
                    </a:cubicBezTo>
                    <a:cubicBezTo>
                      <a:pt x="5102" y="1530"/>
                      <a:pt x="5096" y="1530"/>
                      <a:pt x="5089" y="1528"/>
                    </a:cubicBezTo>
                    <a:cubicBezTo>
                      <a:pt x="5001" y="1498"/>
                      <a:pt x="5206" y="0"/>
                      <a:pt x="394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76"/>
              <p:cNvSpPr/>
              <p:nvPr/>
            </p:nvSpPr>
            <p:spPr>
              <a:xfrm>
                <a:off x="4405250" y="2733725"/>
                <a:ext cx="17625" cy="16225"/>
              </a:xfrm>
              <a:custGeom>
                <a:rect b="b" l="l" r="r" t="t"/>
                <a:pathLst>
                  <a:path extrusionOk="0" h="649" w="705">
                    <a:moveTo>
                      <a:pt x="647" y="1"/>
                    </a:moveTo>
                    <a:lnTo>
                      <a:pt x="647" y="1"/>
                    </a:lnTo>
                    <a:cubicBezTo>
                      <a:pt x="500" y="30"/>
                      <a:pt x="1" y="647"/>
                      <a:pt x="441" y="647"/>
                    </a:cubicBezTo>
                    <a:cubicBezTo>
                      <a:pt x="447" y="648"/>
                      <a:pt x="453" y="648"/>
                      <a:pt x="458" y="648"/>
                    </a:cubicBezTo>
                    <a:cubicBezTo>
                      <a:pt x="704" y="648"/>
                      <a:pt x="676"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76"/>
              <p:cNvSpPr/>
              <p:nvPr/>
            </p:nvSpPr>
            <p:spPr>
              <a:xfrm>
                <a:off x="4379550" y="2736675"/>
                <a:ext cx="17650" cy="16925"/>
              </a:xfrm>
              <a:custGeom>
                <a:rect b="b" l="l" r="r" t="t"/>
                <a:pathLst>
                  <a:path extrusionOk="0" h="677" w="706">
                    <a:moveTo>
                      <a:pt x="647" y="0"/>
                    </a:moveTo>
                    <a:lnTo>
                      <a:pt x="647" y="0"/>
                    </a:lnTo>
                    <a:cubicBezTo>
                      <a:pt x="500" y="30"/>
                      <a:pt x="0" y="647"/>
                      <a:pt x="441" y="676"/>
                    </a:cubicBezTo>
                    <a:cubicBezTo>
                      <a:pt x="705" y="676"/>
                      <a:pt x="676" y="5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76"/>
              <p:cNvSpPr/>
              <p:nvPr/>
            </p:nvSpPr>
            <p:spPr>
              <a:xfrm>
                <a:off x="4358250" y="2736675"/>
                <a:ext cx="18375" cy="16925"/>
              </a:xfrm>
              <a:custGeom>
                <a:rect b="b" l="l" r="r" t="t"/>
                <a:pathLst>
                  <a:path extrusionOk="0" h="677" w="735">
                    <a:moveTo>
                      <a:pt x="647" y="0"/>
                    </a:moveTo>
                    <a:lnTo>
                      <a:pt x="647" y="0"/>
                    </a:lnTo>
                    <a:cubicBezTo>
                      <a:pt x="529" y="30"/>
                      <a:pt x="0" y="647"/>
                      <a:pt x="470" y="676"/>
                    </a:cubicBezTo>
                    <a:cubicBezTo>
                      <a:pt x="735" y="676"/>
                      <a:pt x="735" y="5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76"/>
              <p:cNvSpPr/>
              <p:nvPr/>
            </p:nvSpPr>
            <p:spPr>
              <a:xfrm>
                <a:off x="4363375" y="2763850"/>
                <a:ext cx="17650" cy="16200"/>
              </a:xfrm>
              <a:custGeom>
                <a:rect b="b" l="l" r="r" t="t"/>
                <a:pathLst>
                  <a:path extrusionOk="0" h="648" w="706">
                    <a:moveTo>
                      <a:pt x="647" y="0"/>
                    </a:moveTo>
                    <a:cubicBezTo>
                      <a:pt x="530" y="30"/>
                      <a:pt x="1" y="647"/>
                      <a:pt x="442" y="647"/>
                    </a:cubicBezTo>
                    <a:cubicBezTo>
                      <a:pt x="448" y="647"/>
                      <a:pt x="454" y="648"/>
                      <a:pt x="460" y="648"/>
                    </a:cubicBezTo>
                    <a:cubicBezTo>
                      <a:pt x="706" y="648"/>
                      <a:pt x="705" y="58"/>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76"/>
              <p:cNvSpPr/>
              <p:nvPr/>
            </p:nvSpPr>
            <p:spPr>
              <a:xfrm>
                <a:off x="4389825" y="2755775"/>
                <a:ext cx="16925" cy="16200"/>
              </a:xfrm>
              <a:custGeom>
                <a:rect b="b" l="l" r="r" t="t"/>
                <a:pathLst>
                  <a:path extrusionOk="0" h="648" w="677">
                    <a:moveTo>
                      <a:pt x="618" y="0"/>
                    </a:moveTo>
                    <a:lnTo>
                      <a:pt x="618" y="0"/>
                    </a:lnTo>
                    <a:cubicBezTo>
                      <a:pt x="500" y="30"/>
                      <a:pt x="1" y="647"/>
                      <a:pt x="441" y="647"/>
                    </a:cubicBezTo>
                    <a:cubicBezTo>
                      <a:pt x="446" y="647"/>
                      <a:pt x="452" y="647"/>
                      <a:pt x="457" y="647"/>
                    </a:cubicBezTo>
                    <a:cubicBezTo>
                      <a:pt x="676" y="647"/>
                      <a:pt x="675" y="29"/>
                      <a:pt x="61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76"/>
              <p:cNvSpPr/>
              <p:nvPr/>
            </p:nvSpPr>
            <p:spPr>
              <a:xfrm>
                <a:off x="4382475" y="2781475"/>
                <a:ext cx="17650" cy="16200"/>
              </a:xfrm>
              <a:custGeom>
                <a:rect b="b" l="l" r="r" t="t"/>
                <a:pathLst>
                  <a:path extrusionOk="0" h="648" w="706">
                    <a:moveTo>
                      <a:pt x="647" y="0"/>
                    </a:moveTo>
                    <a:cubicBezTo>
                      <a:pt x="530" y="30"/>
                      <a:pt x="1" y="647"/>
                      <a:pt x="441" y="647"/>
                    </a:cubicBezTo>
                    <a:cubicBezTo>
                      <a:pt x="448" y="647"/>
                      <a:pt x="454" y="648"/>
                      <a:pt x="459" y="648"/>
                    </a:cubicBezTo>
                    <a:cubicBezTo>
                      <a:pt x="706" y="648"/>
                      <a:pt x="704" y="58"/>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76"/>
              <p:cNvSpPr/>
              <p:nvPr/>
            </p:nvSpPr>
            <p:spPr>
              <a:xfrm>
                <a:off x="4410400" y="2767525"/>
                <a:ext cx="17600" cy="16200"/>
              </a:xfrm>
              <a:custGeom>
                <a:rect b="b" l="l" r="r" t="t"/>
                <a:pathLst>
                  <a:path extrusionOk="0" h="648" w="704">
                    <a:moveTo>
                      <a:pt x="646" y="0"/>
                    </a:moveTo>
                    <a:cubicBezTo>
                      <a:pt x="500" y="30"/>
                      <a:pt x="0" y="647"/>
                      <a:pt x="441" y="647"/>
                    </a:cubicBezTo>
                    <a:cubicBezTo>
                      <a:pt x="447" y="647"/>
                      <a:pt x="452" y="648"/>
                      <a:pt x="458" y="648"/>
                    </a:cubicBezTo>
                    <a:cubicBezTo>
                      <a:pt x="704" y="648"/>
                      <a:pt x="675" y="29"/>
                      <a:pt x="6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76"/>
              <p:cNvSpPr/>
              <p:nvPr/>
            </p:nvSpPr>
            <p:spPr>
              <a:xfrm>
                <a:off x="4422150" y="2741825"/>
                <a:ext cx="17650" cy="16200"/>
              </a:xfrm>
              <a:custGeom>
                <a:rect b="b" l="l" r="r" t="t"/>
                <a:pathLst>
                  <a:path extrusionOk="0" h="648" w="706">
                    <a:moveTo>
                      <a:pt x="646" y="0"/>
                    </a:moveTo>
                    <a:lnTo>
                      <a:pt x="646" y="0"/>
                    </a:lnTo>
                    <a:cubicBezTo>
                      <a:pt x="529" y="29"/>
                      <a:pt x="0" y="646"/>
                      <a:pt x="441" y="646"/>
                    </a:cubicBezTo>
                    <a:cubicBezTo>
                      <a:pt x="447" y="647"/>
                      <a:pt x="452" y="647"/>
                      <a:pt x="458" y="647"/>
                    </a:cubicBezTo>
                    <a:cubicBezTo>
                      <a:pt x="705" y="647"/>
                      <a:pt x="704" y="29"/>
                      <a:pt x="6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76"/>
              <p:cNvSpPr/>
              <p:nvPr/>
            </p:nvSpPr>
            <p:spPr>
              <a:xfrm>
                <a:off x="4433900" y="2760900"/>
                <a:ext cx="17650" cy="16225"/>
              </a:xfrm>
              <a:custGeom>
                <a:rect b="b" l="l" r="r" t="t"/>
                <a:pathLst>
                  <a:path extrusionOk="0" h="649" w="706">
                    <a:moveTo>
                      <a:pt x="647" y="1"/>
                    </a:moveTo>
                    <a:lnTo>
                      <a:pt x="647" y="1"/>
                    </a:lnTo>
                    <a:cubicBezTo>
                      <a:pt x="500" y="30"/>
                      <a:pt x="0" y="647"/>
                      <a:pt x="441" y="647"/>
                    </a:cubicBezTo>
                    <a:cubicBezTo>
                      <a:pt x="447" y="648"/>
                      <a:pt x="453" y="648"/>
                      <a:pt x="458" y="648"/>
                    </a:cubicBezTo>
                    <a:cubicBezTo>
                      <a:pt x="705" y="648"/>
                      <a:pt x="704"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76"/>
              <p:cNvSpPr/>
              <p:nvPr/>
            </p:nvSpPr>
            <p:spPr>
              <a:xfrm>
                <a:off x="4441975" y="2736675"/>
                <a:ext cx="17650" cy="16925"/>
              </a:xfrm>
              <a:custGeom>
                <a:rect b="b" l="l" r="r" t="t"/>
                <a:pathLst>
                  <a:path extrusionOk="0" h="677" w="706">
                    <a:moveTo>
                      <a:pt x="647" y="0"/>
                    </a:moveTo>
                    <a:lnTo>
                      <a:pt x="647" y="0"/>
                    </a:lnTo>
                    <a:cubicBezTo>
                      <a:pt x="529" y="30"/>
                      <a:pt x="0" y="647"/>
                      <a:pt x="470" y="676"/>
                    </a:cubicBezTo>
                    <a:cubicBezTo>
                      <a:pt x="705" y="676"/>
                      <a:pt x="705" y="5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76"/>
              <p:cNvSpPr/>
              <p:nvPr/>
            </p:nvSpPr>
            <p:spPr>
              <a:xfrm>
                <a:off x="3016800" y="2477425"/>
                <a:ext cx="164900" cy="67825"/>
              </a:xfrm>
              <a:custGeom>
                <a:rect b="b" l="l" r="r" t="t"/>
                <a:pathLst>
                  <a:path extrusionOk="0" h="2713" w="6596">
                    <a:moveTo>
                      <a:pt x="3952" y="0"/>
                    </a:moveTo>
                    <a:cubicBezTo>
                      <a:pt x="2982" y="0"/>
                      <a:pt x="2865" y="793"/>
                      <a:pt x="2806" y="1175"/>
                    </a:cubicBezTo>
                    <a:cubicBezTo>
                      <a:pt x="2793" y="1226"/>
                      <a:pt x="2780" y="1247"/>
                      <a:pt x="2764" y="1247"/>
                    </a:cubicBezTo>
                    <a:cubicBezTo>
                      <a:pt x="2685" y="1247"/>
                      <a:pt x="2539" y="722"/>
                      <a:pt x="2070" y="722"/>
                    </a:cubicBezTo>
                    <a:cubicBezTo>
                      <a:pt x="1977" y="722"/>
                      <a:pt x="1870" y="743"/>
                      <a:pt x="1748" y="793"/>
                    </a:cubicBezTo>
                    <a:cubicBezTo>
                      <a:pt x="867" y="1175"/>
                      <a:pt x="1278" y="1822"/>
                      <a:pt x="1278" y="1822"/>
                    </a:cubicBezTo>
                    <a:cubicBezTo>
                      <a:pt x="1278" y="1822"/>
                      <a:pt x="1068" y="1602"/>
                      <a:pt x="805" y="1602"/>
                    </a:cubicBezTo>
                    <a:cubicBezTo>
                      <a:pt x="597" y="1602"/>
                      <a:pt x="357" y="1740"/>
                      <a:pt x="162" y="2233"/>
                    </a:cubicBezTo>
                    <a:cubicBezTo>
                      <a:pt x="0" y="2628"/>
                      <a:pt x="519" y="2705"/>
                      <a:pt x="947" y="2705"/>
                    </a:cubicBezTo>
                    <a:cubicBezTo>
                      <a:pt x="1219" y="2705"/>
                      <a:pt x="1454" y="2673"/>
                      <a:pt x="1454" y="2673"/>
                    </a:cubicBezTo>
                    <a:cubicBezTo>
                      <a:pt x="1454" y="2673"/>
                      <a:pt x="3557" y="2713"/>
                      <a:pt x="5019" y="2713"/>
                    </a:cubicBezTo>
                    <a:cubicBezTo>
                      <a:pt x="5750" y="2713"/>
                      <a:pt x="6321" y="2703"/>
                      <a:pt x="6390" y="2673"/>
                    </a:cubicBezTo>
                    <a:cubicBezTo>
                      <a:pt x="6596" y="2556"/>
                      <a:pt x="6478" y="1381"/>
                      <a:pt x="5714" y="1351"/>
                    </a:cubicBezTo>
                    <a:cubicBezTo>
                      <a:pt x="5669" y="1350"/>
                      <a:pt x="5628" y="1349"/>
                      <a:pt x="5589" y="1349"/>
                    </a:cubicBezTo>
                    <a:cubicBezTo>
                      <a:pt x="5018" y="1349"/>
                      <a:pt x="5183" y="1530"/>
                      <a:pt x="5114" y="1530"/>
                    </a:cubicBezTo>
                    <a:cubicBezTo>
                      <a:pt x="5110" y="1530"/>
                      <a:pt x="5104" y="1529"/>
                      <a:pt x="5097" y="1528"/>
                    </a:cubicBezTo>
                    <a:cubicBezTo>
                      <a:pt x="5009" y="1469"/>
                      <a:pt x="5185" y="0"/>
                      <a:pt x="3952"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76"/>
              <p:cNvSpPr/>
              <p:nvPr/>
            </p:nvSpPr>
            <p:spPr>
              <a:xfrm>
                <a:off x="3092800" y="2550850"/>
                <a:ext cx="17625" cy="16225"/>
              </a:xfrm>
              <a:custGeom>
                <a:rect b="b" l="l" r="r" t="t"/>
                <a:pathLst>
                  <a:path extrusionOk="0" h="649" w="705">
                    <a:moveTo>
                      <a:pt x="647" y="1"/>
                    </a:moveTo>
                    <a:cubicBezTo>
                      <a:pt x="500" y="30"/>
                      <a:pt x="1" y="647"/>
                      <a:pt x="441" y="647"/>
                    </a:cubicBezTo>
                    <a:cubicBezTo>
                      <a:pt x="447" y="648"/>
                      <a:pt x="453" y="648"/>
                      <a:pt x="459" y="648"/>
                    </a:cubicBezTo>
                    <a:cubicBezTo>
                      <a:pt x="705" y="648"/>
                      <a:pt x="676"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76"/>
              <p:cNvSpPr/>
              <p:nvPr/>
            </p:nvSpPr>
            <p:spPr>
              <a:xfrm>
                <a:off x="3067100" y="2554525"/>
                <a:ext cx="17650" cy="16200"/>
              </a:xfrm>
              <a:custGeom>
                <a:rect b="b" l="l" r="r" t="t"/>
                <a:pathLst>
                  <a:path extrusionOk="0" h="648" w="706">
                    <a:moveTo>
                      <a:pt x="618" y="1"/>
                    </a:moveTo>
                    <a:cubicBezTo>
                      <a:pt x="500" y="1"/>
                      <a:pt x="1" y="618"/>
                      <a:pt x="441" y="647"/>
                    </a:cubicBezTo>
                    <a:cubicBezTo>
                      <a:pt x="706" y="647"/>
                      <a:pt x="676" y="30"/>
                      <a:pt x="61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76"/>
              <p:cNvSpPr/>
              <p:nvPr/>
            </p:nvSpPr>
            <p:spPr>
              <a:xfrm>
                <a:off x="3045800" y="2554525"/>
                <a:ext cx="17650" cy="16200"/>
              </a:xfrm>
              <a:custGeom>
                <a:rect b="b" l="l" r="r" t="t"/>
                <a:pathLst>
                  <a:path extrusionOk="0" h="648" w="706">
                    <a:moveTo>
                      <a:pt x="647" y="1"/>
                    </a:moveTo>
                    <a:cubicBezTo>
                      <a:pt x="529" y="1"/>
                      <a:pt x="1" y="618"/>
                      <a:pt x="441" y="647"/>
                    </a:cubicBezTo>
                    <a:cubicBezTo>
                      <a:pt x="706" y="647"/>
                      <a:pt x="706" y="30"/>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76"/>
              <p:cNvSpPr/>
              <p:nvPr/>
            </p:nvSpPr>
            <p:spPr>
              <a:xfrm>
                <a:off x="3050950" y="2580975"/>
                <a:ext cx="17650" cy="16925"/>
              </a:xfrm>
              <a:custGeom>
                <a:rect b="b" l="l" r="r" t="t"/>
                <a:pathLst>
                  <a:path extrusionOk="0" h="677" w="706">
                    <a:moveTo>
                      <a:pt x="647" y="0"/>
                    </a:moveTo>
                    <a:lnTo>
                      <a:pt x="647" y="0"/>
                    </a:lnTo>
                    <a:cubicBezTo>
                      <a:pt x="529" y="30"/>
                      <a:pt x="0" y="647"/>
                      <a:pt x="441" y="676"/>
                    </a:cubicBezTo>
                    <a:cubicBezTo>
                      <a:pt x="705" y="676"/>
                      <a:pt x="705" y="5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76"/>
              <p:cNvSpPr/>
              <p:nvPr/>
            </p:nvSpPr>
            <p:spPr>
              <a:xfrm>
                <a:off x="3076650" y="2572900"/>
                <a:ext cx="17650" cy="16200"/>
              </a:xfrm>
              <a:custGeom>
                <a:rect b="b" l="l" r="r" t="t"/>
                <a:pathLst>
                  <a:path extrusionOk="0" h="648" w="706">
                    <a:moveTo>
                      <a:pt x="647" y="0"/>
                    </a:moveTo>
                    <a:lnTo>
                      <a:pt x="647" y="0"/>
                    </a:lnTo>
                    <a:cubicBezTo>
                      <a:pt x="529" y="30"/>
                      <a:pt x="1" y="647"/>
                      <a:pt x="471" y="647"/>
                    </a:cubicBezTo>
                    <a:cubicBezTo>
                      <a:pt x="476" y="647"/>
                      <a:pt x="481" y="648"/>
                      <a:pt x="487" y="648"/>
                    </a:cubicBezTo>
                    <a:cubicBezTo>
                      <a:pt x="706" y="648"/>
                      <a:pt x="704" y="58"/>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76"/>
              <p:cNvSpPr/>
              <p:nvPr/>
            </p:nvSpPr>
            <p:spPr>
              <a:xfrm>
                <a:off x="3070050" y="2598600"/>
                <a:ext cx="17650" cy="16200"/>
              </a:xfrm>
              <a:custGeom>
                <a:rect b="b" l="l" r="r" t="t"/>
                <a:pathLst>
                  <a:path extrusionOk="0" h="648" w="706">
                    <a:moveTo>
                      <a:pt x="646" y="0"/>
                    </a:moveTo>
                    <a:lnTo>
                      <a:pt x="646" y="0"/>
                    </a:lnTo>
                    <a:cubicBezTo>
                      <a:pt x="529" y="30"/>
                      <a:pt x="0" y="647"/>
                      <a:pt x="441" y="647"/>
                    </a:cubicBezTo>
                    <a:cubicBezTo>
                      <a:pt x="447" y="647"/>
                      <a:pt x="453" y="648"/>
                      <a:pt x="459" y="648"/>
                    </a:cubicBezTo>
                    <a:cubicBezTo>
                      <a:pt x="705" y="648"/>
                      <a:pt x="704" y="58"/>
                      <a:pt x="646"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76"/>
              <p:cNvSpPr/>
              <p:nvPr/>
            </p:nvSpPr>
            <p:spPr>
              <a:xfrm>
                <a:off x="3097950" y="2584650"/>
                <a:ext cx="17650" cy="16175"/>
              </a:xfrm>
              <a:custGeom>
                <a:rect b="b" l="l" r="r" t="t"/>
                <a:pathLst>
                  <a:path extrusionOk="0" h="647" w="706">
                    <a:moveTo>
                      <a:pt x="647" y="0"/>
                    </a:moveTo>
                    <a:lnTo>
                      <a:pt x="647" y="0"/>
                    </a:lnTo>
                    <a:cubicBezTo>
                      <a:pt x="500" y="30"/>
                      <a:pt x="0" y="647"/>
                      <a:pt x="441" y="647"/>
                    </a:cubicBezTo>
                    <a:cubicBezTo>
                      <a:pt x="706" y="647"/>
                      <a:pt x="676" y="30"/>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76"/>
              <p:cNvSpPr/>
              <p:nvPr/>
            </p:nvSpPr>
            <p:spPr>
              <a:xfrm>
                <a:off x="3109700" y="2558950"/>
                <a:ext cx="18325" cy="16200"/>
              </a:xfrm>
              <a:custGeom>
                <a:rect b="b" l="l" r="r" t="t"/>
                <a:pathLst>
                  <a:path extrusionOk="0" h="648" w="733">
                    <a:moveTo>
                      <a:pt x="647" y="0"/>
                    </a:moveTo>
                    <a:cubicBezTo>
                      <a:pt x="500" y="29"/>
                      <a:pt x="1" y="646"/>
                      <a:pt x="441" y="646"/>
                    </a:cubicBezTo>
                    <a:cubicBezTo>
                      <a:pt x="448" y="647"/>
                      <a:pt x="454" y="647"/>
                      <a:pt x="460" y="647"/>
                    </a:cubicBezTo>
                    <a:cubicBezTo>
                      <a:pt x="732" y="647"/>
                      <a:pt x="676" y="29"/>
                      <a:pt x="64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76"/>
              <p:cNvSpPr/>
              <p:nvPr/>
            </p:nvSpPr>
            <p:spPr>
              <a:xfrm>
                <a:off x="3121450" y="2578025"/>
                <a:ext cx="17650" cy="16225"/>
              </a:xfrm>
              <a:custGeom>
                <a:rect b="b" l="l" r="r" t="t"/>
                <a:pathLst>
                  <a:path extrusionOk="0" h="649" w="706">
                    <a:moveTo>
                      <a:pt x="647" y="1"/>
                    </a:moveTo>
                    <a:lnTo>
                      <a:pt x="647" y="1"/>
                    </a:lnTo>
                    <a:cubicBezTo>
                      <a:pt x="529" y="30"/>
                      <a:pt x="1" y="647"/>
                      <a:pt x="441" y="647"/>
                    </a:cubicBezTo>
                    <a:cubicBezTo>
                      <a:pt x="447" y="648"/>
                      <a:pt x="453" y="648"/>
                      <a:pt x="459" y="648"/>
                    </a:cubicBezTo>
                    <a:cubicBezTo>
                      <a:pt x="706" y="648"/>
                      <a:pt x="704" y="58"/>
                      <a:pt x="647"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76"/>
              <p:cNvSpPr/>
              <p:nvPr/>
            </p:nvSpPr>
            <p:spPr>
              <a:xfrm>
                <a:off x="3130275" y="2554525"/>
                <a:ext cx="16900" cy="16200"/>
              </a:xfrm>
              <a:custGeom>
                <a:rect b="b" l="l" r="r" t="t"/>
                <a:pathLst>
                  <a:path extrusionOk="0" h="648" w="676">
                    <a:moveTo>
                      <a:pt x="646" y="1"/>
                    </a:moveTo>
                    <a:cubicBezTo>
                      <a:pt x="500" y="1"/>
                      <a:pt x="0" y="618"/>
                      <a:pt x="441" y="647"/>
                    </a:cubicBezTo>
                    <a:cubicBezTo>
                      <a:pt x="676" y="647"/>
                      <a:pt x="676" y="30"/>
                      <a:pt x="6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76"/>
              <p:cNvSpPr/>
              <p:nvPr/>
            </p:nvSpPr>
            <p:spPr>
              <a:xfrm>
                <a:off x="3092800" y="2618425"/>
                <a:ext cx="160875" cy="78675"/>
              </a:xfrm>
              <a:custGeom>
                <a:rect b="b" l="l" r="r" t="t"/>
                <a:pathLst>
                  <a:path extrusionOk="0" h="3147" w="6435">
                    <a:moveTo>
                      <a:pt x="3237" y="0"/>
                    </a:moveTo>
                    <a:cubicBezTo>
                      <a:pt x="3235" y="0"/>
                      <a:pt x="3234" y="0"/>
                      <a:pt x="3232" y="1"/>
                    </a:cubicBezTo>
                    <a:cubicBezTo>
                      <a:pt x="3056" y="30"/>
                      <a:pt x="2145" y="2175"/>
                      <a:pt x="2087" y="2175"/>
                    </a:cubicBezTo>
                    <a:cubicBezTo>
                      <a:pt x="1999" y="2175"/>
                      <a:pt x="412" y="647"/>
                      <a:pt x="412" y="647"/>
                    </a:cubicBezTo>
                    <a:lnTo>
                      <a:pt x="1" y="1881"/>
                    </a:lnTo>
                    <a:cubicBezTo>
                      <a:pt x="1" y="1881"/>
                      <a:pt x="2057" y="3027"/>
                      <a:pt x="2204" y="3144"/>
                    </a:cubicBezTo>
                    <a:cubicBezTo>
                      <a:pt x="2207" y="3146"/>
                      <a:pt x="2211" y="3147"/>
                      <a:pt x="2214" y="3147"/>
                    </a:cubicBezTo>
                    <a:cubicBezTo>
                      <a:pt x="2393" y="3147"/>
                      <a:pt x="3380" y="1144"/>
                      <a:pt x="3409" y="1029"/>
                    </a:cubicBezTo>
                    <a:cubicBezTo>
                      <a:pt x="3410" y="1026"/>
                      <a:pt x="3413" y="1024"/>
                      <a:pt x="3417" y="1024"/>
                    </a:cubicBezTo>
                    <a:cubicBezTo>
                      <a:pt x="3546" y="1024"/>
                      <a:pt x="4995" y="2145"/>
                      <a:pt x="4995" y="2145"/>
                    </a:cubicBezTo>
                    <a:cubicBezTo>
                      <a:pt x="4819" y="2351"/>
                      <a:pt x="4642" y="2556"/>
                      <a:pt x="4496" y="2762"/>
                    </a:cubicBezTo>
                    <a:cubicBezTo>
                      <a:pt x="4466" y="2821"/>
                      <a:pt x="4672" y="2840"/>
                      <a:pt x="4959" y="2840"/>
                    </a:cubicBezTo>
                    <a:cubicBezTo>
                      <a:pt x="5534" y="2840"/>
                      <a:pt x="6435" y="2762"/>
                      <a:pt x="6435" y="2762"/>
                    </a:cubicBezTo>
                    <a:cubicBezTo>
                      <a:pt x="6435" y="2762"/>
                      <a:pt x="5952" y="1115"/>
                      <a:pt x="5824" y="1115"/>
                    </a:cubicBezTo>
                    <a:cubicBezTo>
                      <a:pt x="5822" y="1115"/>
                      <a:pt x="5820" y="1116"/>
                      <a:pt x="5818" y="1117"/>
                    </a:cubicBezTo>
                    <a:cubicBezTo>
                      <a:pt x="5641" y="1293"/>
                      <a:pt x="5465" y="1499"/>
                      <a:pt x="5348" y="1705"/>
                    </a:cubicBezTo>
                    <a:cubicBezTo>
                      <a:pt x="5348" y="1705"/>
                      <a:pt x="3441" y="0"/>
                      <a:pt x="323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76"/>
              <p:cNvSpPr/>
              <p:nvPr/>
            </p:nvSpPr>
            <p:spPr>
              <a:xfrm>
                <a:off x="4035825" y="2813050"/>
                <a:ext cx="122675" cy="142500"/>
              </a:xfrm>
              <a:custGeom>
                <a:rect b="b" l="l" r="r" t="t"/>
                <a:pathLst>
                  <a:path extrusionOk="0" h="5700" w="4907">
                    <a:moveTo>
                      <a:pt x="3732" y="1"/>
                    </a:moveTo>
                    <a:cubicBezTo>
                      <a:pt x="3732" y="1"/>
                      <a:pt x="3614" y="2204"/>
                      <a:pt x="3555" y="2263"/>
                    </a:cubicBezTo>
                    <a:cubicBezTo>
                      <a:pt x="3554" y="2264"/>
                      <a:pt x="3550" y="2265"/>
                      <a:pt x="3545" y="2265"/>
                    </a:cubicBezTo>
                    <a:cubicBezTo>
                      <a:pt x="3384" y="2265"/>
                      <a:pt x="1606" y="1460"/>
                      <a:pt x="1278" y="1460"/>
                    </a:cubicBezTo>
                    <a:cubicBezTo>
                      <a:pt x="1258" y="1460"/>
                      <a:pt x="1243" y="1463"/>
                      <a:pt x="1234" y="1470"/>
                    </a:cubicBezTo>
                    <a:cubicBezTo>
                      <a:pt x="1088" y="1558"/>
                      <a:pt x="853" y="4172"/>
                      <a:pt x="853" y="4172"/>
                    </a:cubicBezTo>
                    <a:cubicBezTo>
                      <a:pt x="618" y="4084"/>
                      <a:pt x="383" y="4055"/>
                      <a:pt x="118" y="4025"/>
                    </a:cubicBezTo>
                    <a:lnTo>
                      <a:pt x="118" y="4025"/>
                    </a:lnTo>
                    <a:cubicBezTo>
                      <a:pt x="1" y="4084"/>
                      <a:pt x="823" y="5700"/>
                      <a:pt x="823" y="5700"/>
                    </a:cubicBezTo>
                    <a:cubicBezTo>
                      <a:pt x="823" y="5700"/>
                      <a:pt x="2410" y="4437"/>
                      <a:pt x="2233" y="4378"/>
                    </a:cubicBezTo>
                    <a:cubicBezTo>
                      <a:pt x="1969" y="4319"/>
                      <a:pt x="1704" y="4290"/>
                      <a:pt x="1440" y="4260"/>
                    </a:cubicBezTo>
                    <a:cubicBezTo>
                      <a:pt x="1440" y="4260"/>
                      <a:pt x="1749" y="2377"/>
                      <a:pt x="1845" y="2377"/>
                    </a:cubicBezTo>
                    <a:cubicBezTo>
                      <a:pt x="1847" y="2377"/>
                      <a:pt x="1849" y="2378"/>
                      <a:pt x="1851" y="2380"/>
                    </a:cubicBezTo>
                    <a:cubicBezTo>
                      <a:pt x="1930" y="2432"/>
                      <a:pt x="3681" y="3089"/>
                      <a:pt x="4088" y="3089"/>
                    </a:cubicBezTo>
                    <a:cubicBezTo>
                      <a:pt x="4139" y="3089"/>
                      <a:pt x="4169" y="3079"/>
                      <a:pt x="4172" y="3056"/>
                    </a:cubicBezTo>
                    <a:cubicBezTo>
                      <a:pt x="4202" y="2880"/>
                      <a:pt x="4907" y="647"/>
                      <a:pt x="4907" y="647"/>
                    </a:cubicBezTo>
                    <a:lnTo>
                      <a:pt x="373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76"/>
              <p:cNvSpPr/>
              <p:nvPr/>
            </p:nvSpPr>
            <p:spPr>
              <a:xfrm>
                <a:off x="4458875" y="2720525"/>
                <a:ext cx="146175" cy="105050"/>
              </a:xfrm>
              <a:custGeom>
                <a:rect b="b" l="l" r="r" t="t"/>
                <a:pathLst>
                  <a:path extrusionOk="0" h="4202" w="5847">
                    <a:moveTo>
                      <a:pt x="5670" y="0"/>
                    </a:moveTo>
                    <a:cubicBezTo>
                      <a:pt x="5670" y="0"/>
                      <a:pt x="3731" y="558"/>
                      <a:pt x="3878" y="676"/>
                    </a:cubicBezTo>
                    <a:cubicBezTo>
                      <a:pt x="4084" y="823"/>
                      <a:pt x="4319" y="970"/>
                      <a:pt x="4554" y="1087"/>
                    </a:cubicBezTo>
                    <a:cubicBezTo>
                      <a:pt x="4554" y="1087"/>
                      <a:pt x="3604" y="2706"/>
                      <a:pt x="3502" y="2706"/>
                    </a:cubicBezTo>
                    <a:cubicBezTo>
                      <a:pt x="3500" y="2706"/>
                      <a:pt x="3497" y="2705"/>
                      <a:pt x="3496" y="2703"/>
                    </a:cubicBezTo>
                    <a:cubicBezTo>
                      <a:pt x="3440" y="2619"/>
                      <a:pt x="1882" y="1191"/>
                      <a:pt x="1618" y="1191"/>
                    </a:cubicBezTo>
                    <a:cubicBezTo>
                      <a:pt x="1603" y="1191"/>
                      <a:pt x="1593" y="1195"/>
                      <a:pt x="1586" y="1205"/>
                    </a:cubicBezTo>
                    <a:cubicBezTo>
                      <a:pt x="1498" y="1351"/>
                      <a:pt x="0" y="3173"/>
                      <a:pt x="0" y="3173"/>
                    </a:cubicBezTo>
                    <a:lnTo>
                      <a:pt x="852" y="4201"/>
                    </a:lnTo>
                    <a:cubicBezTo>
                      <a:pt x="852" y="4201"/>
                      <a:pt x="1763" y="2174"/>
                      <a:pt x="1851" y="2145"/>
                    </a:cubicBezTo>
                    <a:cubicBezTo>
                      <a:pt x="1851" y="2144"/>
                      <a:pt x="1852" y="2144"/>
                      <a:pt x="1853" y="2144"/>
                    </a:cubicBezTo>
                    <a:cubicBezTo>
                      <a:pt x="1937" y="2144"/>
                      <a:pt x="3499" y="3761"/>
                      <a:pt x="3697" y="3761"/>
                    </a:cubicBezTo>
                    <a:cubicBezTo>
                      <a:pt x="3698" y="3761"/>
                      <a:pt x="3700" y="3761"/>
                      <a:pt x="3702" y="3760"/>
                    </a:cubicBezTo>
                    <a:cubicBezTo>
                      <a:pt x="3878" y="3731"/>
                      <a:pt x="5053" y="1381"/>
                      <a:pt x="5053" y="1381"/>
                    </a:cubicBezTo>
                    <a:cubicBezTo>
                      <a:pt x="5259" y="1528"/>
                      <a:pt x="5464" y="1675"/>
                      <a:pt x="5699" y="1763"/>
                    </a:cubicBezTo>
                    <a:cubicBezTo>
                      <a:pt x="5846" y="1763"/>
                      <a:pt x="5670" y="0"/>
                      <a:pt x="567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76"/>
              <p:cNvSpPr/>
              <p:nvPr/>
            </p:nvSpPr>
            <p:spPr>
              <a:xfrm>
                <a:off x="3750875" y="2796000"/>
                <a:ext cx="105050" cy="118425"/>
              </a:xfrm>
              <a:custGeom>
                <a:rect b="b" l="l" r="r" t="t"/>
                <a:pathLst>
                  <a:path extrusionOk="0" h="4737" w="4202">
                    <a:moveTo>
                      <a:pt x="2396" y="0"/>
                    </a:moveTo>
                    <a:cubicBezTo>
                      <a:pt x="1927" y="0"/>
                      <a:pt x="1466" y="174"/>
                      <a:pt x="1116" y="477"/>
                    </a:cubicBezTo>
                    <a:cubicBezTo>
                      <a:pt x="0" y="1711"/>
                      <a:pt x="1175" y="3327"/>
                      <a:pt x="1175" y="3855"/>
                    </a:cubicBezTo>
                    <a:lnTo>
                      <a:pt x="1175" y="4737"/>
                    </a:lnTo>
                    <a:lnTo>
                      <a:pt x="3026" y="4737"/>
                    </a:lnTo>
                    <a:cubicBezTo>
                      <a:pt x="2938" y="4472"/>
                      <a:pt x="2938" y="4208"/>
                      <a:pt x="2967" y="3944"/>
                    </a:cubicBezTo>
                    <a:cubicBezTo>
                      <a:pt x="3055" y="3709"/>
                      <a:pt x="3731" y="3826"/>
                      <a:pt x="3790" y="3709"/>
                    </a:cubicBezTo>
                    <a:cubicBezTo>
                      <a:pt x="3849" y="3620"/>
                      <a:pt x="3760" y="3268"/>
                      <a:pt x="3760" y="3268"/>
                    </a:cubicBezTo>
                    <a:cubicBezTo>
                      <a:pt x="3616" y="3334"/>
                      <a:pt x="3443" y="3384"/>
                      <a:pt x="3294" y="3384"/>
                    </a:cubicBezTo>
                    <a:cubicBezTo>
                      <a:pt x="3048" y="3384"/>
                      <a:pt x="2869" y="3248"/>
                      <a:pt x="2997" y="2827"/>
                    </a:cubicBezTo>
                    <a:cubicBezTo>
                      <a:pt x="3085" y="2416"/>
                      <a:pt x="3731" y="2651"/>
                      <a:pt x="3819" y="2504"/>
                    </a:cubicBezTo>
                    <a:cubicBezTo>
                      <a:pt x="3849" y="2475"/>
                      <a:pt x="3790" y="2357"/>
                      <a:pt x="3760" y="2298"/>
                    </a:cubicBezTo>
                    <a:cubicBezTo>
                      <a:pt x="3702" y="2240"/>
                      <a:pt x="4025" y="2240"/>
                      <a:pt x="4113" y="2181"/>
                    </a:cubicBezTo>
                    <a:cubicBezTo>
                      <a:pt x="4201" y="2122"/>
                      <a:pt x="3995" y="1887"/>
                      <a:pt x="3760" y="1446"/>
                    </a:cubicBezTo>
                    <a:cubicBezTo>
                      <a:pt x="3702" y="1300"/>
                      <a:pt x="3614" y="183"/>
                      <a:pt x="2762" y="36"/>
                    </a:cubicBezTo>
                    <a:cubicBezTo>
                      <a:pt x="2640" y="12"/>
                      <a:pt x="2518" y="0"/>
                      <a:pt x="239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76"/>
              <p:cNvSpPr/>
              <p:nvPr/>
            </p:nvSpPr>
            <p:spPr>
              <a:xfrm>
                <a:off x="3861025" y="2842425"/>
                <a:ext cx="19125" cy="15450"/>
              </a:xfrm>
              <a:custGeom>
                <a:rect b="b" l="l" r="r" t="t"/>
                <a:pathLst>
                  <a:path extrusionOk="0" h="618" w="765">
                    <a:moveTo>
                      <a:pt x="647" y="1"/>
                    </a:moveTo>
                    <a:cubicBezTo>
                      <a:pt x="618" y="1"/>
                      <a:pt x="1" y="295"/>
                      <a:pt x="1" y="295"/>
                    </a:cubicBezTo>
                    <a:cubicBezTo>
                      <a:pt x="30" y="412"/>
                      <a:pt x="60" y="500"/>
                      <a:pt x="89" y="618"/>
                    </a:cubicBezTo>
                    <a:cubicBezTo>
                      <a:pt x="118" y="618"/>
                      <a:pt x="735" y="412"/>
                      <a:pt x="765" y="412"/>
                    </a:cubicBezTo>
                    <a:cubicBezTo>
                      <a:pt x="765" y="265"/>
                      <a:pt x="706" y="118"/>
                      <a:pt x="64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76"/>
              <p:cNvSpPr/>
              <p:nvPr/>
            </p:nvSpPr>
            <p:spPr>
              <a:xfrm>
                <a:off x="3863975" y="2864875"/>
                <a:ext cx="19125" cy="11375"/>
              </a:xfrm>
              <a:custGeom>
                <a:rect b="b" l="l" r="r" t="t"/>
                <a:pathLst>
                  <a:path extrusionOk="0" h="455" w="765">
                    <a:moveTo>
                      <a:pt x="581" y="0"/>
                    </a:moveTo>
                    <a:cubicBezTo>
                      <a:pt x="372" y="0"/>
                      <a:pt x="59" y="13"/>
                      <a:pt x="59" y="13"/>
                    </a:cubicBezTo>
                    <a:cubicBezTo>
                      <a:pt x="30" y="131"/>
                      <a:pt x="0" y="219"/>
                      <a:pt x="0" y="337"/>
                    </a:cubicBezTo>
                    <a:cubicBezTo>
                      <a:pt x="30" y="337"/>
                      <a:pt x="676" y="454"/>
                      <a:pt x="705" y="454"/>
                    </a:cubicBezTo>
                    <a:cubicBezTo>
                      <a:pt x="764" y="307"/>
                      <a:pt x="764" y="160"/>
                      <a:pt x="764" y="13"/>
                    </a:cubicBezTo>
                    <a:cubicBezTo>
                      <a:pt x="764" y="4"/>
                      <a:pt x="686" y="0"/>
                      <a:pt x="58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76"/>
              <p:cNvSpPr/>
              <p:nvPr/>
            </p:nvSpPr>
            <p:spPr>
              <a:xfrm>
                <a:off x="3856625" y="2879150"/>
                <a:ext cx="21325" cy="17650"/>
              </a:xfrm>
              <a:custGeom>
                <a:rect b="b" l="l" r="r" t="t"/>
                <a:pathLst>
                  <a:path extrusionOk="0" h="706" w="853">
                    <a:moveTo>
                      <a:pt x="236" y="1"/>
                    </a:moveTo>
                    <a:cubicBezTo>
                      <a:pt x="236" y="1"/>
                      <a:pt x="0" y="236"/>
                      <a:pt x="30" y="265"/>
                    </a:cubicBezTo>
                    <a:cubicBezTo>
                      <a:pt x="30" y="265"/>
                      <a:pt x="529" y="706"/>
                      <a:pt x="559" y="706"/>
                    </a:cubicBezTo>
                    <a:cubicBezTo>
                      <a:pt x="676" y="618"/>
                      <a:pt x="764" y="500"/>
                      <a:pt x="852" y="383"/>
                    </a:cubicBezTo>
                    <a:cubicBezTo>
                      <a:pt x="823" y="353"/>
                      <a:pt x="236" y="1"/>
                      <a:pt x="23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76"/>
              <p:cNvSpPr/>
              <p:nvPr/>
            </p:nvSpPr>
            <p:spPr>
              <a:xfrm>
                <a:off x="4176100" y="2484600"/>
                <a:ext cx="104325" cy="118425"/>
              </a:xfrm>
              <a:custGeom>
                <a:rect b="b" l="l" r="r" t="t"/>
                <a:pathLst>
                  <a:path extrusionOk="0" h="4737" w="4173">
                    <a:moveTo>
                      <a:pt x="1803" y="0"/>
                    </a:moveTo>
                    <a:cubicBezTo>
                      <a:pt x="1683" y="0"/>
                      <a:pt x="1561" y="12"/>
                      <a:pt x="1440" y="36"/>
                    </a:cubicBezTo>
                    <a:cubicBezTo>
                      <a:pt x="559" y="183"/>
                      <a:pt x="500" y="1300"/>
                      <a:pt x="412" y="1446"/>
                    </a:cubicBezTo>
                    <a:cubicBezTo>
                      <a:pt x="206" y="1887"/>
                      <a:pt x="1" y="2122"/>
                      <a:pt x="59" y="2181"/>
                    </a:cubicBezTo>
                    <a:cubicBezTo>
                      <a:pt x="148" y="2240"/>
                      <a:pt x="471" y="2240"/>
                      <a:pt x="441" y="2298"/>
                    </a:cubicBezTo>
                    <a:cubicBezTo>
                      <a:pt x="412" y="2357"/>
                      <a:pt x="324" y="2475"/>
                      <a:pt x="353" y="2504"/>
                    </a:cubicBezTo>
                    <a:cubicBezTo>
                      <a:pt x="441" y="2651"/>
                      <a:pt x="1088" y="2416"/>
                      <a:pt x="1205" y="2827"/>
                    </a:cubicBezTo>
                    <a:cubicBezTo>
                      <a:pt x="1315" y="3248"/>
                      <a:pt x="1128" y="3384"/>
                      <a:pt x="887" y="3384"/>
                    </a:cubicBezTo>
                    <a:cubicBezTo>
                      <a:pt x="741" y="3384"/>
                      <a:pt x="574" y="3334"/>
                      <a:pt x="441" y="3268"/>
                    </a:cubicBezTo>
                    <a:cubicBezTo>
                      <a:pt x="441" y="3268"/>
                      <a:pt x="324" y="3620"/>
                      <a:pt x="383" y="3708"/>
                    </a:cubicBezTo>
                    <a:cubicBezTo>
                      <a:pt x="471" y="3826"/>
                      <a:pt x="1117" y="3708"/>
                      <a:pt x="1205" y="3943"/>
                    </a:cubicBezTo>
                    <a:cubicBezTo>
                      <a:pt x="1264" y="4208"/>
                      <a:pt x="1235" y="4472"/>
                      <a:pt x="1176" y="4737"/>
                    </a:cubicBezTo>
                    <a:lnTo>
                      <a:pt x="2997" y="4737"/>
                    </a:lnTo>
                    <a:lnTo>
                      <a:pt x="2997" y="3855"/>
                    </a:lnTo>
                    <a:cubicBezTo>
                      <a:pt x="2997" y="3327"/>
                      <a:pt x="4172" y="1711"/>
                      <a:pt x="3085" y="477"/>
                    </a:cubicBezTo>
                    <a:cubicBezTo>
                      <a:pt x="2712" y="174"/>
                      <a:pt x="2265" y="0"/>
                      <a:pt x="180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76"/>
              <p:cNvSpPr/>
              <p:nvPr/>
            </p:nvSpPr>
            <p:spPr>
              <a:xfrm>
                <a:off x="4151125" y="2530975"/>
                <a:ext cx="19125" cy="14775"/>
              </a:xfrm>
              <a:custGeom>
                <a:rect b="b" l="l" r="r" t="t"/>
                <a:pathLst>
                  <a:path extrusionOk="0" h="591" w="765">
                    <a:moveTo>
                      <a:pt x="125" y="1"/>
                    </a:moveTo>
                    <a:cubicBezTo>
                      <a:pt x="122" y="1"/>
                      <a:pt x="120" y="1"/>
                      <a:pt x="118" y="3"/>
                    </a:cubicBezTo>
                    <a:cubicBezTo>
                      <a:pt x="60" y="120"/>
                      <a:pt x="30" y="267"/>
                      <a:pt x="1" y="414"/>
                    </a:cubicBezTo>
                    <a:cubicBezTo>
                      <a:pt x="30" y="414"/>
                      <a:pt x="677" y="590"/>
                      <a:pt x="706" y="590"/>
                    </a:cubicBezTo>
                    <a:cubicBezTo>
                      <a:pt x="735" y="502"/>
                      <a:pt x="765" y="385"/>
                      <a:pt x="765" y="296"/>
                    </a:cubicBezTo>
                    <a:cubicBezTo>
                      <a:pt x="765" y="296"/>
                      <a:pt x="200" y="1"/>
                      <a:pt x="125"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76"/>
              <p:cNvSpPr/>
              <p:nvPr/>
            </p:nvSpPr>
            <p:spPr>
              <a:xfrm>
                <a:off x="4148200" y="2552725"/>
                <a:ext cx="19125" cy="11375"/>
              </a:xfrm>
              <a:custGeom>
                <a:rect b="b" l="l" r="r" t="t"/>
                <a:pathLst>
                  <a:path extrusionOk="0" h="455" w="765">
                    <a:moveTo>
                      <a:pt x="204" y="1"/>
                    </a:moveTo>
                    <a:cubicBezTo>
                      <a:pt x="95" y="1"/>
                      <a:pt x="10" y="4"/>
                      <a:pt x="0" y="14"/>
                    </a:cubicBezTo>
                    <a:cubicBezTo>
                      <a:pt x="0" y="161"/>
                      <a:pt x="30" y="308"/>
                      <a:pt x="59" y="455"/>
                    </a:cubicBezTo>
                    <a:cubicBezTo>
                      <a:pt x="88" y="455"/>
                      <a:pt x="764" y="367"/>
                      <a:pt x="764" y="367"/>
                    </a:cubicBezTo>
                    <a:cubicBezTo>
                      <a:pt x="764" y="249"/>
                      <a:pt x="764" y="132"/>
                      <a:pt x="735" y="14"/>
                    </a:cubicBezTo>
                    <a:cubicBezTo>
                      <a:pt x="735" y="14"/>
                      <a:pt x="421" y="1"/>
                      <a:pt x="20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76"/>
              <p:cNvSpPr/>
              <p:nvPr/>
            </p:nvSpPr>
            <p:spPr>
              <a:xfrm>
                <a:off x="4154075" y="2567750"/>
                <a:ext cx="21325" cy="17650"/>
              </a:xfrm>
              <a:custGeom>
                <a:rect b="b" l="l" r="r" t="t"/>
                <a:pathLst>
                  <a:path extrusionOk="0" h="706" w="853">
                    <a:moveTo>
                      <a:pt x="617" y="1"/>
                    </a:moveTo>
                    <a:cubicBezTo>
                      <a:pt x="617" y="1"/>
                      <a:pt x="0" y="324"/>
                      <a:pt x="0" y="353"/>
                    </a:cubicBezTo>
                    <a:cubicBezTo>
                      <a:pt x="89" y="500"/>
                      <a:pt x="177" y="617"/>
                      <a:pt x="294" y="706"/>
                    </a:cubicBezTo>
                    <a:cubicBezTo>
                      <a:pt x="324" y="706"/>
                      <a:pt x="823" y="265"/>
                      <a:pt x="823" y="236"/>
                    </a:cubicBezTo>
                    <a:cubicBezTo>
                      <a:pt x="852" y="236"/>
                      <a:pt x="617" y="1"/>
                      <a:pt x="617"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76"/>
              <p:cNvSpPr/>
              <p:nvPr/>
            </p:nvSpPr>
            <p:spPr>
              <a:xfrm>
                <a:off x="3460750" y="2600700"/>
                <a:ext cx="146925" cy="106625"/>
              </a:xfrm>
              <a:custGeom>
                <a:rect b="b" l="l" r="r" t="t"/>
                <a:pathLst>
                  <a:path extrusionOk="0" h="4265" w="5877">
                    <a:moveTo>
                      <a:pt x="1856" y="1387"/>
                    </a:moveTo>
                    <a:cubicBezTo>
                      <a:pt x="2037" y="1387"/>
                      <a:pt x="2204" y="1524"/>
                      <a:pt x="2204" y="1738"/>
                    </a:cubicBezTo>
                    <a:cubicBezTo>
                      <a:pt x="2204" y="1943"/>
                      <a:pt x="2057" y="2120"/>
                      <a:pt x="1852" y="2120"/>
                    </a:cubicBezTo>
                    <a:cubicBezTo>
                      <a:pt x="1529" y="2120"/>
                      <a:pt x="1352" y="1738"/>
                      <a:pt x="1587" y="1503"/>
                    </a:cubicBezTo>
                    <a:cubicBezTo>
                      <a:pt x="1667" y="1423"/>
                      <a:pt x="1763" y="1387"/>
                      <a:pt x="1856" y="1387"/>
                    </a:cubicBezTo>
                    <a:close/>
                    <a:moveTo>
                      <a:pt x="3061" y="1387"/>
                    </a:moveTo>
                    <a:cubicBezTo>
                      <a:pt x="3242" y="1387"/>
                      <a:pt x="3409" y="1524"/>
                      <a:pt x="3409" y="1738"/>
                    </a:cubicBezTo>
                    <a:cubicBezTo>
                      <a:pt x="3409" y="1943"/>
                      <a:pt x="3262" y="2120"/>
                      <a:pt x="3056" y="2120"/>
                    </a:cubicBezTo>
                    <a:cubicBezTo>
                      <a:pt x="2733" y="2120"/>
                      <a:pt x="2557" y="1738"/>
                      <a:pt x="2792" y="1503"/>
                    </a:cubicBezTo>
                    <a:cubicBezTo>
                      <a:pt x="2871" y="1423"/>
                      <a:pt x="2968" y="1387"/>
                      <a:pt x="3061" y="1387"/>
                    </a:cubicBezTo>
                    <a:close/>
                    <a:moveTo>
                      <a:pt x="4265" y="1387"/>
                    </a:moveTo>
                    <a:cubicBezTo>
                      <a:pt x="4446" y="1387"/>
                      <a:pt x="4613" y="1524"/>
                      <a:pt x="4613" y="1738"/>
                    </a:cubicBezTo>
                    <a:cubicBezTo>
                      <a:pt x="4613" y="1943"/>
                      <a:pt x="4466" y="2120"/>
                      <a:pt x="4261" y="2120"/>
                    </a:cubicBezTo>
                    <a:cubicBezTo>
                      <a:pt x="3938" y="2120"/>
                      <a:pt x="3761" y="1738"/>
                      <a:pt x="3996" y="1503"/>
                    </a:cubicBezTo>
                    <a:cubicBezTo>
                      <a:pt x="4076" y="1423"/>
                      <a:pt x="4172" y="1387"/>
                      <a:pt x="4265" y="1387"/>
                    </a:cubicBezTo>
                    <a:close/>
                    <a:moveTo>
                      <a:pt x="3158" y="0"/>
                    </a:moveTo>
                    <a:cubicBezTo>
                      <a:pt x="2708" y="0"/>
                      <a:pt x="1440" y="78"/>
                      <a:pt x="794" y="915"/>
                    </a:cubicBezTo>
                    <a:cubicBezTo>
                      <a:pt x="1" y="1943"/>
                      <a:pt x="794" y="3001"/>
                      <a:pt x="1235" y="3295"/>
                    </a:cubicBezTo>
                    <a:cubicBezTo>
                      <a:pt x="1676" y="3589"/>
                      <a:pt x="2263" y="3471"/>
                      <a:pt x="2351" y="3530"/>
                    </a:cubicBezTo>
                    <a:cubicBezTo>
                      <a:pt x="2439" y="3559"/>
                      <a:pt x="2116" y="4264"/>
                      <a:pt x="2322" y="4264"/>
                    </a:cubicBezTo>
                    <a:cubicBezTo>
                      <a:pt x="2498" y="4264"/>
                      <a:pt x="3144" y="3530"/>
                      <a:pt x="3673" y="3500"/>
                    </a:cubicBezTo>
                    <a:cubicBezTo>
                      <a:pt x="4202" y="3471"/>
                      <a:pt x="4936" y="3618"/>
                      <a:pt x="5465" y="2766"/>
                    </a:cubicBezTo>
                    <a:cubicBezTo>
                      <a:pt x="5876" y="2061"/>
                      <a:pt x="5788" y="34"/>
                      <a:pt x="3321" y="5"/>
                    </a:cubicBezTo>
                    <a:cubicBezTo>
                      <a:pt x="3321" y="5"/>
                      <a:pt x="3261" y="0"/>
                      <a:pt x="3158" y="0"/>
                    </a:cubicBezTo>
                    <a:close/>
                  </a:path>
                </a:pathLst>
              </a:custGeom>
              <a:solidFill>
                <a:srgbClr val="ED71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76"/>
              <p:cNvSpPr/>
              <p:nvPr/>
            </p:nvSpPr>
            <p:spPr>
              <a:xfrm>
                <a:off x="3081050" y="2713800"/>
                <a:ext cx="146925" cy="105150"/>
              </a:xfrm>
              <a:custGeom>
                <a:rect b="b" l="l" r="r" t="t"/>
                <a:pathLst>
                  <a:path extrusionOk="0" h="4206" w="5877">
                    <a:moveTo>
                      <a:pt x="1610" y="1379"/>
                    </a:moveTo>
                    <a:cubicBezTo>
                      <a:pt x="1806" y="1379"/>
                      <a:pt x="1998" y="1517"/>
                      <a:pt x="1998" y="1738"/>
                    </a:cubicBezTo>
                    <a:cubicBezTo>
                      <a:pt x="1998" y="1944"/>
                      <a:pt x="1822" y="2120"/>
                      <a:pt x="1617" y="2120"/>
                    </a:cubicBezTo>
                    <a:cubicBezTo>
                      <a:pt x="1293" y="2120"/>
                      <a:pt x="1117" y="1709"/>
                      <a:pt x="1352" y="1474"/>
                    </a:cubicBezTo>
                    <a:cubicBezTo>
                      <a:pt x="1427" y="1408"/>
                      <a:pt x="1519" y="1379"/>
                      <a:pt x="1610" y="1379"/>
                    </a:cubicBezTo>
                    <a:close/>
                    <a:moveTo>
                      <a:pt x="2814" y="1379"/>
                    </a:moveTo>
                    <a:cubicBezTo>
                      <a:pt x="3011" y="1379"/>
                      <a:pt x="3203" y="1517"/>
                      <a:pt x="3203" y="1738"/>
                    </a:cubicBezTo>
                    <a:cubicBezTo>
                      <a:pt x="3203" y="1944"/>
                      <a:pt x="3027" y="2120"/>
                      <a:pt x="2821" y="2120"/>
                    </a:cubicBezTo>
                    <a:cubicBezTo>
                      <a:pt x="2498" y="2120"/>
                      <a:pt x="2322" y="1709"/>
                      <a:pt x="2557" y="1474"/>
                    </a:cubicBezTo>
                    <a:cubicBezTo>
                      <a:pt x="2631" y="1408"/>
                      <a:pt x="2723" y="1379"/>
                      <a:pt x="2814" y="1379"/>
                    </a:cubicBezTo>
                    <a:close/>
                    <a:moveTo>
                      <a:pt x="4019" y="1379"/>
                    </a:moveTo>
                    <a:cubicBezTo>
                      <a:pt x="4215" y="1379"/>
                      <a:pt x="4407" y="1517"/>
                      <a:pt x="4407" y="1738"/>
                    </a:cubicBezTo>
                    <a:cubicBezTo>
                      <a:pt x="4407" y="1944"/>
                      <a:pt x="4231" y="2120"/>
                      <a:pt x="4026" y="2120"/>
                    </a:cubicBezTo>
                    <a:cubicBezTo>
                      <a:pt x="3702" y="2120"/>
                      <a:pt x="3526" y="1709"/>
                      <a:pt x="3761" y="1474"/>
                    </a:cubicBezTo>
                    <a:cubicBezTo>
                      <a:pt x="3836" y="1408"/>
                      <a:pt x="3928" y="1379"/>
                      <a:pt x="4019" y="1379"/>
                    </a:cubicBezTo>
                    <a:close/>
                    <a:moveTo>
                      <a:pt x="2719" y="1"/>
                    </a:moveTo>
                    <a:cubicBezTo>
                      <a:pt x="2617" y="1"/>
                      <a:pt x="2557" y="5"/>
                      <a:pt x="2557" y="5"/>
                    </a:cubicBezTo>
                    <a:cubicBezTo>
                      <a:pt x="89" y="34"/>
                      <a:pt x="1" y="2032"/>
                      <a:pt x="412" y="2737"/>
                    </a:cubicBezTo>
                    <a:cubicBezTo>
                      <a:pt x="809" y="3398"/>
                      <a:pt x="1321" y="3480"/>
                      <a:pt x="1775" y="3480"/>
                    </a:cubicBezTo>
                    <a:cubicBezTo>
                      <a:pt x="1927" y="3480"/>
                      <a:pt x="2072" y="3471"/>
                      <a:pt x="2204" y="3471"/>
                    </a:cubicBezTo>
                    <a:cubicBezTo>
                      <a:pt x="2733" y="3471"/>
                      <a:pt x="3379" y="4206"/>
                      <a:pt x="3555" y="4206"/>
                    </a:cubicBezTo>
                    <a:cubicBezTo>
                      <a:pt x="3732" y="4206"/>
                      <a:pt x="3409" y="3530"/>
                      <a:pt x="3526" y="3471"/>
                    </a:cubicBezTo>
                    <a:cubicBezTo>
                      <a:pt x="3538" y="3467"/>
                      <a:pt x="3559" y="3466"/>
                      <a:pt x="3587" y="3466"/>
                    </a:cubicBezTo>
                    <a:cubicBezTo>
                      <a:pt x="3641" y="3466"/>
                      <a:pt x="3723" y="3471"/>
                      <a:pt x="3821" y="3471"/>
                    </a:cubicBezTo>
                    <a:cubicBezTo>
                      <a:pt x="4052" y="3471"/>
                      <a:pt x="4375" y="3444"/>
                      <a:pt x="4642" y="3266"/>
                    </a:cubicBezTo>
                    <a:cubicBezTo>
                      <a:pt x="5083" y="2972"/>
                      <a:pt x="5876" y="1973"/>
                      <a:pt x="5083" y="915"/>
                    </a:cubicBezTo>
                    <a:cubicBezTo>
                      <a:pt x="4437" y="78"/>
                      <a:pt x="3169" y="1"/>
                      <a:pt x="271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76"/>
              <p:cNvSpPr/>
              <p:nvPr/>
            </p:nvSpPr>
            <p:spPr>
              <a:xfrm>
                <a:off x="3900700" y="2600700"/>
                <a:ext cx="146900" cy="105875"/>
              </a:xfrm>
              <a:custGeom>
                <a:rect b="b" l="l" r="r" t="t"/>
                <a:pathLst>
                  <a:path extrusionOk="0" h="4235" w="5876">
                    <a:moveTo>
                      <a:pt x="1628" y="1387"/>
                    </a:moveTo>
                    <a:cubicBezTo>
                      <a:pt x="1818" y="1387"/>
                      <a:pt x="1998" y="1524"/>
                      <a:pt x="1998" y="1738"/>
                    </a:cubicBezTo>
                    <a:cubicBezTo>
                      <a:pt x="1998" y="1943"/>
                      <a:pt x="1822" y="2120"/>
                      <a:pt x="1616" y="2120"/>
                    </a:cubicBezTo>
                    <a:cubicBezTo>
                      <a:pt x="1293" y="2120"/>
                      <a:pt x="1146" y="1738"/>
                      <a:pt x="1352" y="1503"/>
                    </a:cubicBezTo>
                    <a:cubicBezTo>
                      <a:pt x="1431" y="1423"/>
                      <a:pt x="1531" y="1387"/>
                      <a:pt x="1628" y="1387"/>
                    </a:cubicBezTo>
                    <a:close/>
                    <a:moveTo>
                      <a:pt x="2832" y="1387"/>
                    </a:moveTo>
                    <a:cubicBezTo>
                      <a:pt x="3022" y="1387"/>
                      <a:pt x="3202" y="1524"/>
                      <a:pt x="3202" y="1738"/>
                    </a:cubicBezTo>
                    <a:cubicBezTo>
                      <a:pt x="3202" y="1943"/>
                      <a:pt x="3026" y="2120"/>
                      <a:pt x="2820" y="2120"/>
                    </a:cubicBezTo>
                    <a:cubicBezTo>
                      <a:pt x="2497" y="2120"/>
                      <a:pt x="2321" y="1738"/>
                      <a:pt x="2556" y="1503"/>
                    </a:cubicBezTo>
                    <a:cubicBezTo>
                      <a:pt x="2636" y="1423"/>
                      <a:pt x="2735" y="1387"/>
                      <a:pt x="2832" y="1387"/>
                    </a:cubicBezTo>
                    <a:close/>
                    <a:moveTo>
                      <a:pt x="4037" y="1387"/>
                    </a:moveTo>
                    <a:cubicBezTo>
                      <a:pt x="4227" y="1387"/>
                      <a:pt x="4407" y="1524"/>
                      <a:pt x="4407" y="1738"/>
                    </a:cubicBezTo>
                    <a:cubicBezTo>
                      <a:pt x="4407" y="1943"/>
                      <a:pt x="4231" y="2120"/>
                      <a:pt x="4025" y="2120"/>
                    </a:cubicBezTo>
                    <a:cubicBezTo>
                      <a:pt x="3702" y="2120"/>
                      <a:pt x="3525" y="1738"/>
                      <a:pt x="3760" y="1503"/>
                    </a:cubicBezTo>
                    <a:cubicBezTo>
                      <a:pt x="3840" y="1423"/>
                      <a:pt x="3940" y="1387"/>
                      <a:pt x="4037" y="1387"/>
                    </a:cubicBezTo>
                    <a:close/>
                    <a:moveTo>
                      <a:pt x="2719" y="0"/>
                    </a:moveTo>
                    <a:cubicBezTo>
                      <a:pt x="2616" y="0"/>
                      <a:pt x="2556" y="5"/>
                      <a:pt x="2556" y="5"/>
                    </a:cubicBezTo>
                    <a:cubicBezTo>
                      <a:pt x="88" y="34"/>
                      <a:pt x="0" y="2032"/>
                      <a:pt x="411" y="2766"/>
                    </a:cubicBezTo>
                    <a:cubicBezTo>
                      <a:pt x="940" y="3618"/>
                      <a:pt x="1675" y="3471"/>
                      <a:pt x="2203" y="3500"/>
                    </a:cubicBezTo>
                    <a:cubicBezTo>
                      <a:pt x="2732" y="3500"/>
                      <a:pt x="3379" y="4235"/>
                      <a:pt x="3555" y="4235"/>
                    </a:cubicBezTo>
                    <a:cubicBezTo>
                      <a:pt x="3760" y="4235"/>
                      <a:pt x="3437" y="3559"/>
                      <a:pt x="3525" y="3500"/>
                    </a:cubicBezTo>
                    <a:cubicBezTo>
                      <a:pt x="3537" y="3497"/>
                      <a:pt x="3558" y="3495"/>
                      <a:pt x="3586" y="3495"/>
                    </a:cubicBezTo>
                    <a:cubicBezTo>
                      <a:pt x="3641" y="3495"/>
                      <a:pt x="3722" y="3500"/>
                      <a:pt x="3820" y="3500"/>
                    </a:cubicBezTo>
                    <a:cubicBezTo>
                      <a:pt x="4052" y="3500"/>
                      <a:pt x="4374" y="3473"/>
                      <a:pt x="4642" y="3295"/>
                    </a:cubicBezTo>
                    <a:cubicBezTo>
                      <a:pt x="5082" y="2972"/>
                      <a:pt x="5876" y="1943"/>
                      <a:pt x="5082" y="915"/>
                    </a:cubicBezTo>
                    <a:cubicBezTo>
                      <a:pt x="4437" y="78"/>
                      <a:pt x="3168" y="0"/>
                      <a:pt x="271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76"/>
              <p:cNvSpPr/>
              <p:nvPr/>
            </p:nvSpPr>
            <p:spPr>
              <a:xfrm>
                <a:off x="4130575" y="2862225"/>
                <a:ext cx="146900" cy="106550"/>
              </a:xfrm>
              <a:custGeom>
                <a:rect b="b" l="l" r="r" t="t"/>
                <a:pathLst>
                  <a:path extrusionOk="0" h="4262" w="5876">
                    <a:moveTo>
                      <a:pt x="1839" y="1392"/>
                    </a:moveTo>
                    <a:cubicBezTo>
                      <a:pt x="2026" y="1392"/>
                      <a:pt x="2204" y="1544"/>
                      <a:pt x="2204" y="1765"/>
                    </a:cubicBezTo>
                    <a:cubicBezTo>
                      <a:pt x="2204" y="1970"/>
                      <a:pt x="2027" y="2147"/>
                      <a:pt x="1851" y="2147"/>
                    </a:cubicBezTo>
                    <a:cubicBezTo>
                      <a:pt x="1499" y="2147"/>
                      <a:pt x="1352" y="1735"/>
                      <a:pt x="1587" y="1500"/>
                    </a:cubicBezTo>
                    <a:cubicBezTo>
                      <a:pt x="1661" y="1425"/>
                      <a:pt x="1751" y="1392"/>
                      <a:pt x="1839" y="1392"/>
                    </a:cubicBezTo>
                    <a:close/>
                    <a:moveTo>
                      <a:pt x="3043" y="1392"/>
                    </a:moveTo>
                    <a:cubicBezTo>
                      <a:pt x="3231" y="1392"/>
                      <a:pt x="3408" y="1544"/>
                      <a:pt x="3408" y="1765"/>
                    </a:cubicBezTo>
                    <a:cubicBezTo>
                      <a:pt x="3408" y="1970"/>
                      <a:pt x="3232" y="2147"/>
                      <a:pt x="3056" y="2147"/>
                    </a:cubicBezTo>
                    <a:cubicBezTo>
                      <a:pt x="2703" y="2147"/>
                      <a:pt x="2556" y="1735"/>
                      <a:pt x="2791" y="1500"/>
                    </a:cubicBezTo>
                    <a:cubicBezTo>
                      <a:pt x="2866" y="1425"/>
                      <a:pt x="2956" y="1392"/>
                      <a:pt x="3043" y="1392"/>
                    </a:cubicBezTo>
                    <a:close/>
                    <a:moveTo>
                      <a:pt x="4248" y="1392"/>
                    </a:moveTo>
                    <a:cubicBezTo>
                      <a:pt x="4435" y="1392"/>
                      <a:pt x="4613" y="1544"/>
                      <a:pt x="4613" y="1765"/>
                    </a:cubicBezTo>
                    <a:cubicBezTo>
                      <a:pt x="4613" y="1970"/>
                      <a:pt x="4436" y="2147"/>
                      <a:pt x="4260" y="2147"/>
                    </a:cubicBezTo>
                    <a:cubicBezTo>
                      <a:pt x="3908" y="2147"/>
                      <a:pt x="3761" y="1735"/>
                      <a:pt x="3996" y="1500"/>
                    </a:cubicBezTo>
                    <a:cubicBezTo>
                      <a:pt x="4070" y="1425"/>
                      <a:pt x="4160" y="1392"/>
                      <a:pt x="4248" y="1392"/>
                    </a:cubicBezTo>
                    <a:close/>
                    <a:moveTo>
                      <a:pt x="3217" y="0"/>
                    </a:moveTo>
                    <a:cubicBezTo>
                      <a:pt x="2833" y="0"/>
                      <a:pt x="1471" y="64"/>
                      <a:pt x="793" y="942"/>
                    </a:cubicBezTo>
                    <a:cubicBezTo>
                      <a:pt x="0" y="1970"/>
                      <a:pt x="793" y="3028"/>
                      <a:pt x="1234" y="3322"/>
                    </a:cubicBezTo>
                    <a:cubicBezTo>
                      <a:pt x="1502" y="3500"/>
                      <a:pt x="1824" y="3527"/>
                      <a:pt x="2055" y="3527"/>
                    </a:cubicBezTo>
                    <a:cubicBezTo>
                      <a:pt x="2154" y="3527"/>
                      <a:pt x="2235" y="3522"/>
                      <a:pt x="2290" y="3522"/>
                    </a:cubicBezTo>
                    <a:cubicBezTo>
                      <a:pt x="2318" y="3522"/>
                      <a:pt x="2339" y="3523"/>
                      <a:pt x="2351" y="3527"/>
                    </a:cubicBezTo>
                    <a:cubicBezTo>
                      <a:pt x="2439" y="3586"/>
                      <a:pt x="2115" y="4262"/>
                      <a:pt x="2292" y="4262"/>
                    </a:cubicBezTo>
                    <a:cubicBezTo>
                      <a:pt x="2497" y="4262"/>
                      <a:pt x="3144" y="3527"/>
                      <a:pt x="3672" y="3527"/>
                    </a:cubicBezTo>
                    <a:cubicBezTo>
                      <a:pt x="4172" y="3498"/>
                      <a:pt x="4936" y="3645"/>
                      <a:pt x="5465" y="2793"/>
                    </a:cubicBezTo>
                    <a:cubicBezTo>
                      <a:pt x="5876" y="2058"/>
                      <a:pt x="5788" y="61"/>
                      <a:pt x="3320" y="2"/>
                    </a:cubicBezTo>
                    <a:cubicBezTo>
                      <a:pt x="3320" y="2"/>
                      <a:pt x="3283" y="0"/>
                      <a:pt x="3217"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76"/>
              <p:cNvSpPr/>
              <p:nvPr/>
            </p:nvSpPr>
            <p:spPr>
              <a:xfrm>
                <a:off x="4405975" y="2469225"/>
                <a:ext cx="146925" cy="105900"/>
              </a:xfrm>
              <a:custGeom>
                <a:rect b="b" l="l" r="r" t="t"/>
                <a:pathLst>
                  <a:path extrusionOk="0" h="4236" w="5877">
                    <a:moveTo>
                      <a:pt x="1838" y="1379"/>
                    </a:moveTo>
                    <a:cubicBezTo>
                      <a:pt x="2026" y="1379"/>
                      <a:pt x="2204" y="1517"/>
                      <a:pt x="2204" y="1738"/>
                    </a:cubicBezTo>
                    <a:cubicBezTo>
                      <a:pt x="2204" y="1944"/>
                      <a:pt x="2028" y="2091"/>
                      <a:pt x="1852" y="2091"/>
                    </a:cubicBezTo>
                    <a:lnTo>
                      <a:pt x="1852" y="2120"/>
                    </a:lnTo>
                    <a:cubicBezTo>
                      <a:pt x="1529" y="2120"/>
                      <a:pt x="1352" y="1709"/>
                      <a:pt x="1587" y="1474"/>
                    </a:cubicBezTo>
                    <a:cubicBezTo>
                      <a:pt x="1662" y="1409"/>
                      <a:pt x="1751" y="1379"/>
                      <a:pt x="1838" y="1379"/>
                    </a:cubicBezTo>
                    <a:close/>
                    <a:moveTo>
                      <a:pt x="3042" y="1379"/>
                    </a:moveTo>
                    <a:cubicBezTo>
                      <a:pt x="3230" y="1379"/>
                      <a:pt x="3409" y="1517"/>
                      <a:pt x="3409" y="1738"/>
                    </a:cubicBezTo>
                    <a:cubicBezTo>
                      <a:pt x="3409" y="1944"/>
                      <a:pt x="3232" y="2091"/>
                      <a:pt x="3056" y="2091"/>
                    </a:cubicBezTo>
                    <a:lnTo>
                      <a:pt x="3056" y="2120"/>
                    </a:lnTo>
                    <a:cubicBezTo>
                      <a:pt x="2733" y="2120"/>
                      <a:pt x="2557" y="1709"/>
                      <a:pt x="2792" y="1474"/>
                    </a:cubicBezTo>
                    <a:cubicBezTo>
                      <a:pt x="2866" y="1409"/>
                      <a:pt x="2955" y="1379"/>
                      <a:pt x="3042" y="1379"/>
                    </a:cubicBezTo>
                    <a:close/>
                    <a:moveTo>
                      <a:pt x="4247" y="1379"/>
                    </a:moveTo>
                    <a:cubicBezTo>
                      <a:pt x="4435" y="1379"/>
                      <a:pt x="4613" y="1517"/>
                      <a:pt x="4613" y="1738"/>
                    </a:cubicBezTo>
                    <a:cubicBezTo>
                      <a:pt x="4613" y="1944"/>
                      <a:pt x="4437" y="2091"/>
                      <a:pt x="4261" y="2091"/>
                    </a:cubicBezTo>
                    <a:lnTo>
                      <a:pt x="4261" y="2120"/>
                    </a:lnTo>
                    <a:cubicBezTo>
                      <a:pt x="3937" y="2120"/>
                      <a:pt x="3761" y="1709"/>
                      <a:pt x="3996" y="1474"/>
                    </a:cubicBezTo>
                    <a:cubicBezTo>
                      <a:pt x="4071" y="1409"/>
                      <a:pt x="4160" y="1379"/>
                      <a:pt x="4247" y="1379"/>
                    </a:cubicBezTo>
                    <a:close/>
                    <a:moveTo>
                      <a:pt x="3158" y="1"/>
                    </a:moveTo>
                    <a:cubicBezTo>
                      <a:pt x="2708" y="1"/>
                      <a:pt x="1440" y="79"/>
                      <a:pt x="794" y="916"/>
                    </a:cubicBezTo>
                    <a:cubicBezTo>
                      <a:pt x="1" y="1944"/>
                      <a:pt x="794" y="3001"/>
                      <a:pt x="1235" y="3295"/>
                    </a:cubicBezTo>
                    <a:cubicBezTo>
                      <a:pt x="1503" y="3474"/>
                      <a:pt x="1825" y="3500"/>
                      <a:pt x="2056" y="3500"/>
                    </a:cubicBezTo>
                    <a:cubicBezTo>
                      <a:pt x="2154" y="3500"/>
                      <a:pt x="2236" y="3496"/>
                      <a:pt x="2290" y="3496"/>
                    </a:cubicBezTo>
                    <a:cubicBezTo>
                      <a:pt x="2318" y="3496"/>
                      <a:pt x="2339" y="3497"/>
                      <a:pt x="2351" y="3501"/>
                    </a:cubicBezTo>
                    <a:cubicBezTo>
                      <a:pt x="2439" y="3560"/>
                      <a:pt x="2116" y="4235"/>
                      <a:pt x="2322" y="4235"/>
                    </a:cubicBezTo>
                    <a:cubicBezTo>
                      <a:pt x="2498" y="4235"/>
                      <a:pt x="3144" y="3501"/>
                      <a:pt x="3673" y="3501"/>
                    </a:cubicBezTo>
                    <a:cubicBezTo>
                      <a:pt x="3787" y="3501"/>
                      <a:pt x="3911" y="3506"/>
                      <a:pt x="4041" y="3506"/>
                    </a:cubicBezTo>
                    <a:cubicBezTo>
                      <a:pt x="4510" y="3506"/>
                      <a:pt x="5051" y="3434"/>
                      <a:pt x="5465" y="2766"/>
                    </a:cubicBezTo>
                    <a:cubicBezTo>
                      <a:pt x="5876" y="2032"/>
                      <a:pt x="5788" y="5"/>
                      <a:pt x="3321" y="5"/>
                    </a:cubicBezTo>
                    <a:cubicBezTo>
                      <a:pt x="3321" y="5"/>
                      <a:pt x="3261" y="1"/>
                      <a:pt x="315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76"/>
              <p:cNvSpPr/>
              <p:nvPr/>
            </p:nvSpPr>
            <p:spPr>
              <a:xfrm>
                <a:off x="3378500" y="2481925"/>
                <a:ext cx="121200" cy="117075"/>
              </a:xfrm>
              <a:custGeom>
                <a:rect b="b" l="l" r="r" t="t"/>
                <a:pathLst>
                  <a:path extrusionOk="0" h="4683" w="4848">
                    <a:moveTo>
                      <a:pt x="2468" y="1572"/>
                    </a:moveTo>
                    <a:cubicBezTo>
                      <a:pt x="2902" y="1572"/>
                      <a:pt x="3320" y="1907"/>
                      <a:pt x="3320" y="2405"/>
                    </a:cubicBezTo>
                    <a:cubicBezTo>
                      <a:pt x="3291" y="2875"/>
                      <a:pt x="2938" y="3228"/>
                      <a:pt x="2468" y="3228"/>
                    </a:cubicBezTo>
                    <a:cubicBezTo>
                      <a:pt x="1734" y="3228"/>
                      <a:pt x="1352" y="2347"/>
                      <a:pt x="1881" y="1818"/>
                    </a:cubicBezTo>
                    <a:cubicBezTo>
                      <a:pt x="2051" y="1647"/>
                      <a:pt x="2261" y="1572"/>
                      <a:pt x="2468" y="1572"/>
                    </a:cubicBezTo>
                    <a:close/>
                    <a:moveTo>
                      <a:pt x="2361" y="0"/>
                    </a:moveTo>
                    <a:cubicBezTo>
                      <a:pt x="2211" y="0"/>
                      <a:pt x="2066" y="63"/>
                      <a:pt x="1998" y="231"/>
                    </a:cubicBezTo>
                    <a:cubicBezTo>
                      <a:pt x="1940" y="437"/>
                      <a:pt x="1881" y="643"/>
                      <a:pt x="1910" y="848"/>
                    </a:cubicBezTo>
                    <a:lnTo>
                      <a:pt x="1763" y="907"/>
                    </a:lnTo>
                    <a:cubicBezTo>
                      <a:pt x="1568" y="712"/>
                      <a:pt x="1241" y="464"/>
                      <a:pt x="1083" y="464"/>
                    </a:cubicBezTo>
                    <a:cubicBezTo>
                      <a:pt x="1074" y="464"/>
                      <a:pt x="1066" y="465"/>
                      <a:pt x="1058" y="466"/>
                    </a:cubicBezTo>
                    <a:cubicBezTo>
                      <a:pt x="823" y="525"/>
                      <a:pt x="559" y="760"/>
                      <a:pt x="706" y="1054"/>
                    </a:cubicBezTo>
                    <a:cubicBezTo>
                      <a:pt x="794" y="1260"/>
                      <a:pt x="911" y="1436"/>
                      <a:pt x="1058" y="1583"/>
                    </a:cubicBezTo>
                    <a:cubicBezTo>
                      <a:pt x="1029" y="1671"/>
                      <a:pt x="970" y="1759"/>
                      <a:pt x="941" y="1847"/>
                    </a:cubicBezTo>
                    <a:cubicBezTo>
                      <a:pt x="647" y="1847"/>
                      <a:pt x="236" y="1906"/>
                      <a:pt x="177" y="2053"/>
                    </a:cubicBezTo>
                    <a:cubicBezTo>
                      <a:pt x="1" y="2288"/>
                      <a:pt x="89" y="2611"/>
                      <a:pt x="324" y="2729"/>
                    </a:cubicBezTo>
                    <a:cubicBezTo>
                      <a:pt x="529" y="2817"/>
                      <a:pt x="706" y="2846"/>
                      <a:pt x="911" y="2846"/>
                    </a:cubicBezTo>
                    <a:cubicBezTo>
                      <a:pt x="941" y="2905"/>
                      <a:pt x="970" y="2964"/>
                      <a:pt x="1000" y="3022"/>
                    </a:cubicBezTo>
                    <a:cubicBezTo>
                      <a:pt x="794" y="3257"/>
                      <a:pt x="588" y="3522"/>
                      <a:pt x="618" y="3669"/>
                    </a:cubicBezTo>
                    <a:cubicBezTo>
                      <a:pt x="665" y="3857"/>
                      <a:pt x="824" y="4063"/>
                      <a:pt x="1037" y="4063"/>
                    </a:cubicBezTo>
                    <a:cubicBezTo>
                      <a:pt x="1090" y="4063"/>
                      <a:pt x="1146" y="4050"/>
                      <a:pt x="1205" y="4021"/>
                    </a:cubicBezTo>
                    <a:cubicBezTo>
                      <a:pt x="1352" y="3962"/>
                      <a:pt x="1499" y="3874"/>
                      <a:pt x="1616" y="3757"/>
                    </a:cubicBezTo>
                    <a:cubicBezTo>
                      <a:pt x="1705" y="3815"/>
                      <a:pt x="1793" y="3845"/>
                      <a:pt x="1910" y="3904"/>
                    </a:cubicBezTo>
                    <a:cubicBezTo>
                      <a:pt x="1910" y="4197"/>
                      <a:pt x="1969" y="4521"/>
                      <a:pt x="2087" y="4609"/>
                    </a:cubicBezTo>
                    <a:cubicBezTo>
                      <a:pt x="2166" y="4654"/>
                      <a:pt x="2268" y="4682"/>
                      <a:pt x="2369" y="4682"/>
                    </a:cubicBezTo>
                    <a:cubicBezTo>
                      <a:pt x="2530" y="4682"/>
                      <a:pt x="2690" y="4612"/>
                      <a:pt x="2762" y="4432"/>
                    </a:cubicBezTo>
                    <a:cubicBezTo>
                      <a:pt x="2821" y="4286"/>
                      <a:pt x="2850" y="4109"/>
                      <a:pt x="2850" y="3933"/>
                    </a:cubicBezTo>
                    <a:cubicBezTo>
                      <a:pt x="2997" y="3904"/>
                      <a:pt x="3144" y="3845"/>
                      <a:pt x="3262" y="3786"/>
                    </a:cubicBezTo>
                    <a:cubicBezTo>
                      <a:pt x="3449" y="3947"/>
                      <a:pt x="3662" y="4084"/>
                      <a:pt x="3787" y="4084"/>
                    </a:cubicBezTo>
                    <a:cubicBezTo>
                      <a:pt x="3799" y="4084"/>
                      <a:pt x="3810" y="4082"/>
                      <a:pt x="3820" y="4080"/>
                    </a:cubicBezTo>
                    <a:cubicBezTo>
                      <a:pt x="4055" y="4021"/>
                      <a:pt x="4319" y="3786"/>
                      <a:pt x="4202" y="3492"/>
                    </a:cubicBezTo>
                    <a:cubicBezTo>
                      <a:pt x="4114" y="3316"/>
                      <a:pt x="4025" y="3169"/>
                      <a:pt x="3908" y="3052"/>
                    </a:cubicBezTo>
                    <a:cubicBezTo>
                      <a:pt x="3937" y="2993"/>
                      <a:pt x="3967" y="2905"/>
                      <a:pt x="3996" y="2817"/>
                    </a:cubicBezTo>
                    <a:cubicBezTo>
                      <a:pt x="4290" y="2817"/>
                      <a:pt x="4613" y="2758"/>
                      <a:pt x="4672" y="2640"/>
                    </a:cubicBezTo>
                    <a:cubicBezTo>
                      <a:pt x="4819" y="2464"/>
                      <a:pt x="4848" y="2112"/>
                      <a:pt x="4525" y="1994"/>
                    </a:cubicBezTo>
                    <a:cubicBezTo>
                      <a:pt x="4349" y="1935"/>
                      <a:pt x="4172" y="1877"/>
                      <a:pt x="3996" y="1877"/>
                    </a:cubicBezTo>
                    <a:cubicBezTo>
                      <a:pt x="3937" y="1788"/>
                      <a:pt x="3908" y="1671"/>
                      <a:pt x="3849" y="1583"/>
                    </a:cubicBezTo>
                    <a:cubicBezTo>
                      <a:pt x="4055" y="1348"/>
                      <a:pt x="4290" y="1054"/>
                      <a:pt x="4231" y="907"/>
                    </a:cubicBezTo>
                    <a:cubicBezTo>
                      <a:pt x="4184" y="719"/>
                      <a:pt x="4024" y="512"/>
                      <a:pt x="3812" y="512"/>
                    </a:cubicBezTo>
                    <a:cubicBezTo>
                      <a:pt x="3759" y="512"/>
                      <a:pt x="3702" y="525"/>
                      <a:pt x="3644" y="555"/>
                    </a:cubicBezTo>
                    <a:cubicBezTo>
                      <a:pt x="3438" y="643"/>
                      <a:pt x="3262" y="760"/>
                      <a:pt x="3115" y="907"/>
                    </a:cubicBezTo>
                    <a:cubicBezTo>
                      <a:pt x="3056" y="878"/>
                      <a:pt x="2968" y="848"/>
                      <a:pt x="2880" y="819"/>
                    </a:cubicBezTo>
                    <a:cubicBezTo>
                      <a:pt x="2880" y="525"/>
                      <a:pt x="2792" y="173"/>
                      <a:pt x="2674" y="85"/>
                    </a:cubicBezTo>
                    <a:cubicBezTo>
                      <a:pt x="2587" y="35"/>
                      <a:pt x="2473" y="0"/>
                      <a:pt x="236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76"/>
              <p:cNvSpPr/>
              <p:nvPr/>
            </p:nvSpPr>
            <p:spPr>
              <a:xfrm>
                <a:off x="4240000" y="2737500"/>
                <a:ext cx="119750" cy="116600"/>
              </a:xfrm>
              <a:custGeom>
                <a:rect b="b" l="l" r="r" t="t"/>
                <a:pathLst>
                  <a:path extrusionOk="0" h="4664" w="4790">
                    <a:moveTo>
                      <a:pt x="2431" y="1543"/>
                    </a:moveTo>
                    <a:cubicBezTo>
                      <a:pt x="2856" y="1543"/>
                      <a:pt x="3261" y="1878"/>
                      <a:pt x="3261" y="2376"/>
                    </a:cubicBezTo>
                    <a:cubicBezTo>
                      <a:pt x="3261" y="2846"/>
                      <a:pt x="2880" y="3228"/>
                      <a:pt x="2439" y="3228"/>
                    </a:cubicBezTo>
                    <a:cubicBezTo>
                      <a:pt x="1675" y="3199"/>
                      <a:pt x="1323" y="2318"/>
                      <a:pt x="1851" y="1789"/>
                    </a:cubicBezTo>
                    <a:cubicBezTo>
                      <a:pt x="2022" y="1618"/>
                      <a:pt x="2229" y="1543"/>
                      <a:pt x="2431" y="1543"/>
                    </a:cubicBezTo>
                    <a:close/>
                    <a:moveTo>
                      <a:pt x="2332" y="1"/>
                    </a:moveTo>
                    <a:cubicBezTo>
                      <a:pt x="2181" y="1"/>
                      <a:pt x="2036" y="63"/>
                      <a:pt x="1969" y="232"/>
                    </a:cubicBezTo>
                    <a:cubicBezTo>
                      <a:pt x="1881" y="437"/>
                      <a:pt x="1851" y="643"/>
                      <a:pt x="1851" y="849"/>
                    </a:cubicBezTo>
                    <a:lnTo>
                      <a:pt x="1734" y="907"/>
                    </a:lnTo>
                    <a:cubicBezTo>
                      <a:pt x="1539" y="685"/>
                      <a:pt x="1212" y="435"/>
                      <a:pt x="1053" y="435"/>
                    </a:cubicBezTo>
                    <a:cubicBezTo>
                      <a:pt x="1044" y="435"/>
                      <a:pt x="1036" y="436"/>
                      <a:pt x="1029" y="437"/>
                    </a:cubicBezTo>
                    <a:cubicBezTo>
                      <a:pt x="794" y="526"/>
                      <a:pt x="529" y="761"/>
                      <a:pt x="647" y="1054"/>
                    </a:cubicBezTo>
                    <a:cubicBezTo>
                      <a:pt x="764" y="1231"/>
                      <a:pt x="882" y="1407"/>
                      <a:pt x="1058" y="1583"/>
                    </a:cubicBezTo>
                    <a:cubicBezTo>
                      <a:pt x="999" y="1671"/>
                      <a:pt x="970" y="1759"/>
                      <a:pt x="941" y="1848"/>
                    </a:cubicBezTo>
                    <a:cubicBezTo>
                      <a:pt x="617" y="1848"/>
                      <a:pt x="236" y="1906"/>
                      <a:pt x="147" y="2024"/>
                    </a:cubicBezTo>
                    <a:cubicBezTo>
                      <a:pt x="30" y="2229"/>
                      <a:pt x="1" y="2611"/>
                      <a:pt x="294" y="2729"/>
                    </a:cubicBezTo>
                    <a:cubicBezTo>
                      <a:pt x="500" y="2788"/>
                      <a:pt x="706" y="2817"/>
                      <a:pt x="911" y="2817"/>
                    </a:cubicBezTo>
                    <a:cubicBezTo>
                      <a:pt x="911" y="2876"/>
                      <a:pt x="941" y="2935"/>
                      <a:pt x="970" y="2993"/>
                    </a:cubicBezTo>
                    <a:cubicBezTo>
                      <a:pt x="764" y="3228"/>
                      <a:pt x="559" y="3522"/>
                      <a:pt x="617" y="3640"/>
                    </a:cubicBezTo>
                    <a:cubicBezTo>
                      <a:pt x="664" y="3828"/>
                      <a:pt x="824" y="4034"/>
                      <a:pt x="1037" y="4034"/>
                    </a:cubicBezTo>
                    <a:cubicBezTo>
                      <a:pt x="1090" y="4034"/>
                      <a:pt x="1146" y="4021"/>
                      <a:pt x="1205" y="3992"/>
                    </a:cubicBezTo>
                    <a:cubicBezTo>
                      <a:pt x="1352" y="3933"/>
                      <a:pt x="1469" y="3845"/>
                      <a:pt x="1616" y="3728"/>
                    </a:cubicBezTo>
                    <a:cubicBezTo>
                      <a:pt x="1704" y="3786"/>
                      <a:pt x="1793" y="3845"/>
                      <a:pt x="1881" y="3875"/>
                    </a:cubicBezTo>
                    <a:cubicBezTo>
                      <a:pt x="1881" y="4168"/>
                      <a:pt x="1939" y="4521"/>
                      <a:pt x="2057" y="4580"/>
                    </a:cubicBezTo>
                    <a:cubicBezTo>
                      <a:pt x="2157" y="4630"/>
                      <a:pt x="2278" y="4664"/>
                      <a:pt x="2394" y="4664"/>
                    </a:cubicBezTo>
                    <a:cubicBezTo>
                      <a:pt x="2549" y="4664"/>
                      <a:pt x="2695" y="4602"/>
                      <a:pt x="2762" y="4433"/>
                    </a:cubicBezTo>
                    <a:cubicBezTo>
                      <a:pt x="2821" y="4257"/>
                      <a:pt x="2850" y="4110"/>
                      <a:pt x="2850" y="3933"/>
                    </a:cubicBezTo>
                    <a:cubicBezTo>
                      <a:pt x="2997" y="3875"/>
                      <a:pt x="3115" y="3845"/>
                      <a:pt x="3261" y="3757"/>
                    </a:cubicBezTo>
                    <a:cubicBezTo>
                      <a:pt x="3449" y="3918"/>
                      <a:pt x="3662" y="4055"/>
                      <a:pt x="3787" y="4055"/>
                    </a:cubicBezTo>
                    <a:cubicBezTo>
                      <a:pt x="3798" y="4055"/>
                      <a:pt x="3809" y="4053"/>
                      <a:pt x="3820" y="4051"/>
                    </a:cubicBezTo>
                    <a:cubicBezTo>
                      <a:pt x="4055" y="3992"/>
                      <a:pt x="4319" y="3757"/>
                      <a:pt x="4172" y="3463"/>
                    </a:cubicBezTo>
                    <a:cubicBezTo>
                      <a:pt x="4113" y="3316"/>
                      <a:pt x="3996" y="3170"/>
                      <a:pt x="3878" y="3023"/>
                    </a:cubicBezTo>
                    <a:cubicBezTo>
                      <a:pt x="3908" y="2964"/>
                      <a:pt x="3967" y="2905"/>
                      <a:pt x="3996" y="2846"/>
                    </a:cubicBezTo>
                    <a:cubicBezTo>
                      <a:pt x="4260" y="2846"/>
                      <a:pt x="4613" y="2788"/>
                      <a:pt x="4672" y="2670"/>
                    </a:cubicBezTo>
                    <a:cubicBezTo>
                      <a:pt x="4789" y="2435"/>
                      <a:pt x="4789" y="2083"/>
                      <a:pt x="4495" y="1965"/>
                    </a:cubicBezTo>
                    <a:cubicBezTo>
                      <a:pt x="4319" y="1906"/>
                      <a:pt x="4143" y="1877"/>
                      <a:pt x="3937" y="1848"/>
                    </a:cubicBezTo>
                    <a:cubicBezTo>
                      <a:pt x="3908" y="1759"/>
                      <a:pt x="3849" y="1642"/>
                      <a:pt x="3820" y="1554"/>
                    </a:cubicBezTo>
                    <a:cubicBezTo>
                      <a:pt x="4025" y="1348"/>
                      <a:pt x="4260" y="1025"/>
                      <a:pt x="4202" y="907"/>
                    </a:cubicBezTo>
                    <a:cubicBezTo>
                      <a:pt x="4154" y="695"/>
                      <a:pt x="3994" y="483"/>
                      <a:pt x="3781" y="483"/>
                    </a:cubicBezTo>
                    <a:cubicBezTo>
                      <a:pt x="3728" y="483"/>
                      <a:pt x="3672" y="496"/>
                      <a:pt x="3614" y="526"/>
                    </a:cubicBezTo>
                    <a:cubicBezTo>
                      <a:pt x="3408" y="614"/>
                      <a:pt x="3232" y="731"/>
                      <a:pt x="3085" y="907"/>
                    </a:cubicBezTo>
                    <a:cubicBezTo>
                      <a:pt x="2997" y="849"/>
                      <a:pt x="2909" y="819"/>
                      <a:pt x="2850" y="819"/>
                    </a:cubicBezTo>
                    <a:cubicBezTo>
                      <a:pt x="2850" y="496"/>
                      <a:pt x="2762" y="144"/>
                      <a:pt x="2645" y="85"/>
                    </a:cubicBezTo>
                    <a:cubicBezTo>
                      <a:pt x="2557" y="35"/>
                      <a:pt x="2443" y="1"/>
                      <a:pt x="2332"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76"/>
              <p:cNvSpPr/>
              <p:nvPr/>
            </p:nvSpPr>
            <p:spPr>
              <a:xfrm>
                <a:off x="2945175" y="2552475"/>
                <a:ext cx="56250" cy="60125"/>
              </a:xfrm>
              <a:custGeom>
                <a:rect b="b" l="l" r="r" t="t"/>
                <a:pathLst>
                  <a:path extrusionOk="0" h="2405" w="2250">
                    <a:moveTo>
                      <a:pt x="1486" y="1"/>
                    </a:moveTo>
                    <a:cubicBezTo>
                      <a:pt x="1161" y="1"/>
                      <a:pt x="853" y="142"/>
                      <a:pt x="853" y="142"/>
                    </a:cubicBezTo>
                    <a:cubicBezTo>
                      <a:pt x="490" y="482"/>
                      <a:pt x="881" y="700"/>
                      <a:pt x="1118" y="700"/>
                    </a:cubicBezTo>
                    <a:cubicBezTo>
                      <a:pt x="1188" y="700"/>
                      <a:pt x="1244" y="681"/>
                      <a:pt x="1264" y="641"/>
                    </a:cubicBezTo>
                    <a:cubicBezTo>
                      <a:pt x="1310" y="550"/>
                      <a:pt x="1510" y="413"/>
                      <a:pt x="1663" y="413"/>
                    </a:cubicBezTo>
                    <a:cubicBezTo>
                      <a:pt x="1806" y="413"/>
                      <a:pt x="1907" y="535"/>
                      <a:pt x="1793" y="935"/>
                    </a:cubicBezTo>
                    <a:cubicBezTo>
                      <a:pt x="1690" y="1273"/>
                      <a:pt x="1440" y="1339"/>
                      <a:pt x="1183" y="1339"/>
                    </a:cubicBezTo>
                    <a:cubicBezTo>
                      <a:pt x="1018" y="1339"/>
                      <a:pt x="850" y="1311"/>
                      <a:pt x="716" y="1311"/>
                    </a:cubicBezTo>
                    <a:cubicBezTo>
                      <a:pt x="641" y="1311"/>
                      <a:pt x="577" y="1320"/>
                      <a:pt x="530" y="1346"/>
                    </a:cubicBezTo>
                    <a:cubicBezTo>
                      <a:pt x="295" y="1581"/>
                      <a:pt x="118" y="1845"/>
                      <a:pt x="1" y="2139"/>
                    </a:cubicBezTo>
                    <a:cubicBezTo>
                      <a:pt x="148" y="2257"/>
                      <a:pt x="295" y="2345"/>
                      <a:pt x="471" y="2404"/>
                    </a:cubicBezTo>
                    <a:cubicBezTo>
                      <a:pt x="475" y="2404"/>
                      <a:pt x="479" y="2405"/>
                      <a:pt x="484" y="2405"/>
                    </a:cubicBezTo>
                    <a:cubicBezTo>
                      <a:pt x="647" y="2405"/>
                      <a:pt x="652" y="1843"/>
                      <a:pt x="824" y="1728"/>
                    </a:cubicBezTo>
                    <a:cubicBezTo>
                      <a:pt x="839" y="1718"/>
                      <a:pt x="863" y="1713"/>
                      <a:pt x="894" y="1713"/>
                    </a:cubicBezTo>
                    <a:cubicBezTo>
                      <a:pt x="1025" y="1713"/>
                      <a:pt x="1279" y="1789"/>
                      <a:pt x="1531" y="1789"/>
                    </a:cubicBezTo>
                    <a:cubicBezTo>
                      <a:pt x="1892" y="1789"/>
                      <a:pt x="2249" y="1633"/>
                      <a:pt x="2234" y="876"/>
                    </a:cubicBezTo>
                    <a:cubicBezTo>
                      <a:pt x="2218" y="170"/>
                      <a:pt x="1842" y="1"/>
                      <a:pt x="148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76"/>
              <p:cNvSpPr/>
              <p:nvPr/>
            </p:nvSpPr>
            <p:spPr>
              <a:xfrm>
                <a:off x="2937850" y="2615500"/>
                <a:ext cx="16900" cy="16900"/>
              </a:xfrm>
              <a:custGeom>
                <a:rect b="b" l="l" r="r" t="t"/>
                <a:pathLst>
                  <a:path extrusionOk="0" h="676" w="676">
                    <a:moveTo>
                      <a:pt x="323" y="0"/>
                    </a:moveTo>
                    <a:cubicBezTo>
                      <a:pt x="147" y="0"/>
                      <a:pt x="0" y="147"/>
                      <a:pt x="0" y="353"/>
                    </a:cubicBezTo>
                    <a:cubicBezTo>
                      <a:pt x="0" y="529"/>
                      <a:pt x="147" y="676"/>
                      <a:pt x="323" y="676"/>
                    </a:cubicBezTo>
                    <a:cubicBezTo>
                      <a:pt x="529" y="676"/>
                      <a:pt x="676" y="529"/>
                      <a:pt x="676" y="353"/>
                    </a:cubicBezTo>
                    <a:cubicBezTo>
                      <a:pt x="676" y="147"/>
                      <a:pt x="529" y="0"/>
                      <a:pt x="32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76"/>
              <p:cNvSpPr/>
              <p:nvPr/>
            </p:nvSpPr>
            <p:spPr>
              <a:xfrm>
                <a:off x="3526625" y="2874650"/>
                <a:ext cx="61225" cy="69425"/>
              </a:xfrm>
              <a:custGeom>
                <a:rect b="b" l="l" r="r" t="t"/>
                <a:pathLst>
                  <a:path extrusionOk="0" h="2777" w="2449">
                    <a:moveTo>
                      <a:pt x="913" y="0"/>
                    </a:moveTo>
                    <a:cubicBezTo>
                      <a:pt x="394" y="0"/>
                      <a:pt x="39" y="709"/>
                      <a:pt x="39" y="709"/>
                    </a:cubicBezTo>
                    <a:cubicBezTo>
                      <a:pt x="1" y="981"/>
                      <a:pt x="132" y="1070"/>
                      <a:pt x="287" y="1070"/>
                    </a:cubicBezTo>
                    <a:cubicBezTo>
                      <a:pt x="484" y="1070"/>
                      <a:pt x="719" y="926"/>
                      <a:pt x="686" y="827"/>
                    </a:cubicBezTo>
                    <a:cubicBezTo>
                      <a:pt x="666" y="710"/>
                      <a:pt x="801" y="361"/>
                      <a:pt x="989" y="361"/>
                    </a:cubicBezTo>
                    <a:cubicBezTo>
                      <a:pt x="1085" y="361"/>
                      <a:pt x="1194" y="452"/>
                      <a:pt x="1303" y="709"/>
                    </a:cubicBezTo>
                    <a:cubicBezTo>
                      <a:pt x="1538" y="1385"/>
                      <a:pt x="656" y="1561"/>
                      <a:pt x="568" y="1855"/>
                    </a:cubicBezTo>
                    <a:cubicBezTo>
                      <a:pt x="509" y="2149"/>
                      <a:pt x="539" y="2472"/>
                      <a:pt x="656" y="2766"/>
                    </a:cubicBezTo>
                    <a:cubicBezTo>
                      <a:pt x="700" y="2773"/>
                      <a:pt x="744" y="2777"/>
                      <a:pt x="788" y="2777"/>
                    </a:cubicBezTo>
                    <a:cubicBezTo>
                      <a:pt x="921" y="2777"/>
                      <a:pt x="1053" y="2744"/>
                      <a:pt x="1185" y="2678"/>
                    </a:cubicBezTo>
                    <a:cubicBezTo>
                      <a:pt x="1332" y="2590"/>
                      <a:pt x="950" y="2178"/>
                      <a:pt x="1038" y="1943"/>
                    </a:cubicBezTo>
                    <a:cubicBezTo>
                      <a:pt x="1097" y="1738"/>
                      <a:pt x="2448" y="1444"/>
                      <a:pt x="1567" y="386"/>
                    </a:cubicBezTo>
                    <a:cubicBezTo>
                      <a:pt x="1332" y="103"/>
                      <a:pt x="1111" y="0"/>
                      <a:pt x="91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76"/>
              <p:cNvSpPr/>
              <p:nvPr/>
            </p:nvSpPr>
            <p:spPr>
              <a:xfrm>
                <a:off x="3546700" y="2948925"/>
                <a:ext cx="16900" cy="17650"/>
              </a:xfrm>
              <a:custGeom>
                <a:rect b="b" l="l" r="r" t="t"/>
                <a:pathLst>
                  <a:path extrusionOk="0" h="706" w="676">
                    <a:moveTo>
                      <a:pt x="323" y="1"/>
                    </a:moveTo>
                    <a:cubicBezTo>
                      <a:pt x="147" y="1"/>
                      <a:pt x="0" y="177"/>
                      <a:pt x="0" y="353"/>
                    </a:cubicBezTo>
                    <a:cubicBezTo>
                      <a:pt x="0" y="529"/>
                      <a:pt x="147" y="706"/>
                      <a:pt x="323" y="706"/>
                    </a:cubicBezTo>
                    <a:cubicBezTo>
                      <a:pt x="529" y="706"/>
                      <a:pt x="676" y="529"/>
                      <a:pt x="676" y="353"/>
                    </a:cubicBezTo>
                    <a:cubicBezTo>
                      <a:pt x="676" y="177"/>
                      <a:pt x="529" y="1"/>
                      <a:pt x="32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76"/>
              <p:cNvSpPr/>
              <p:nvPr/>
            </p:nvSpPr>
            <p:spPr>
              <a:xfrm>
                <a:off x="4169750" y="2738225"/>
                <a:ext cx="54850" cy="66775"/>
              </a:xfrm>
              <a:custGeom>
                <a:rect b="b" l="l" r="r" t="t"/>
                <a:pathLst>
                  <a:path extrusionOk="0" h="2671" w="2194">
                    <a:moveTo>
                      <a:pt x="1025" y="1"/>
                    </a:moveTo>
                    <a:cubicBezTo>
                      <a:pt x="603" y="1"/>
                      <a:pt x="196" y="408"/>
                      <a:pt x="196" y="408"/>
                    </a:cubicBezTo>
                    <a:cubicBezTo>
                      <a:pt x="1" y="763"/>
                      <a:pt x="234" y="882"/>
                      <a:pt x="449" y="882"/>
                    </a:cubicBezTo>
                    <a:cubicBezTo>
                      <a:pt x="591" y="882"/>
                      <a:pt x="725" y="831"/>
                      <a:pt x="725" y="761"/>
                    </a:cubicBezTo>
                    <a:cubicBezTo>
                      <a:pt x="742" y="638"/>
                      <a:pt x="937" y="391"/>
                      <a:pt x="1104" y="391"/>
                    </a:cubicBezTo>
                    <a:cubicBezTo>
                      <a:pt x="1217" y="391"/>
                      <a:pt x="1318" y="505"/>
                      <a:pt x="1342" y="849"/>
                    </a:cubicBezTo>
                    <a:cubicBezTo>
                      <a:pt x="1371" y="1554"/>
                      <a:pt x="490" y="1437"/>
                      <a:pt x="284" y="1672"/>
                    </a:cubicBezTo>
                    <a:cubicBezTo>
                      <a:pt x="137" y="1965"/>
                      <a:pt x="49" y="2259"/>
                      <a:pt x="49" y="2582"/>
                    </a:cubicBezTo>
                    <a:cubicBezTo>
                      <a:pt x="225" y="2641"/>
                      <a:pt x="402" y="2671"/>
                      <a:pt x="607" y="2671"/>
                    </a:cubicBezTo>
                    <a:cubicBezTo>
                      <a:pt x="754" y="2641"/>
                      <a:pt x="548" y="2112"/>
                      <a:pt x="695" y="1907"/>
                    </a:cubicBezTo>
                    <a:cubicBezTo>
                      <a:pt x="813" y="1730"/>
                      <a:pt x="2194" y="1907"/>
                      <a:pt x="1724" y="643"/>
                    </a:cubicBezTo>
                    <a:cubicBezTo>
                      <a:pt x="1545" y="153"/>
                      <a:pt x="1282" y="1"/>
                      <a:pt x="1025"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76"/>
              <p:cNvSpPr/>
              <p:nvPr/>
            </p:nvSpPr>
            <p:spPr>
              <a:xfrm>
                <a:off x="4169500" y="2810850"/>
                <a:ext cx="16900" cy="16925"/>
              </a:xfrm>
              <a:custGeom>
                <a:rect b="b" l="l" r="r" t="t"/>
                <a:pathLst>
                  <a:path extrusionOk="0" h="677" w="676">
                    <a:moveTo>
                      <a:pt x="353" y="1"/>
                    </a:moveTo>
                    <a:cubicBezTo>
                      <a:pt x="147" y="1"/>
                      <a:pt x="0" y="147"/>
                      <a:pt x="0" y="353"/>
                    </a:cubicBezTo>
                    <a:cubicBezTo>
                      <a:pt x="0" y="529"/>
                      <a:pt x="147" y="676"/>
                      <a:pt x="353" y="676"/>
                    </a:cubicBezTo>
                    <a:cubicBezTo>
                      <a:pt x="529" y="676"/>
                      <a:pt x="676" y="529"/>
                      <a:pt x="676" y="353"/>
                    </a:cubicBezTo>
                    <a:cubicBezTo>
                      <a:pt x="676" y="147"/>
                      <a:pt x="529" y="1"/>
                      <a:pt x="35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76"/>
              <p:cNvSpPr/>
              <p:nvPr/>
            </p:nvSpPr>
            <p:spPr>
              <a:xfrm>
                <a:off x="3889675" y="2477775"/>
                <a:ext cx="63175" cy="69425"/>
              </a:xfrm>
              <a:custGeom>
                <a:rect b="b" l="l" r="r" t="t"/>
                <a:pathLst>
                  <a:path extrusionOk="0" h="2777" w="2527">
                    <a:moveTo>
                      <a:pt x="820" y="1"/>
                    </a:moveTo>
                    <a:cubicBezTo>
                      <a:pt x="186" y="1"/>
                      <a:pt x="0" y="926"/>
                      <a:pt x="0" y="926"/>
                    </a:cubicBezTo>
                    <a:cubicBezTo>
                      <a:pt x="22" y="1160"/>
                      <a:pt x="127" y="1240"/>
                      <a:pt x="248" y="1240"/>
                    </a:cubicBezTo>
                    <a:cubicBezTo>
                      <a:pt x="462" y="1240"/>
                      <a:pt x="722" y="991"/>
                      <a:pt x="647" y="897"/>
                    </a:cubicBezTo>
                    <a:cubicBezTo>
                      <a:pt x="585" y="773"/>
                      <a:pt x="625" y="358"/>
                      <a:pt x="838" y="358"/>
                    </a:cubicBezTo>
                    <a:cubicBezTo>
                      <a:pt x="927" y="358"/>
                      <a:pt x="1048" y="432"/>
                      <a:pt x="1205" y="632"/>
                    </a:cubicBezTo>
                    <a:cubicBezTo>
                      <a:pt x="1646" y="1191"/>
                      <a:pt x="852" y="1573"/>
                      <a:pt x="823" y="1896"/>
                    </a:cubicBezTo>
                    <a:cubicBezTo>
                      <a:pt x="852" y="2219"/>
                      <a:pt x="970" y="2513"/>
                      <a:pt x="1146" y="2777"/>
                    </a:cubicBezTo>
                    <a:cubicBezTo>
                      <a:pt x="1322" y="2718"/>
                      <a:pt x="1499" y="2659"/>
                      <a:pt x="1646" y="2542"/>
                    </a:cubicBezTo>
                    <a:cubicBezTo>
                      <a:pt x="1763" y="2424"/>
                      <a:pt x="1293" y="2101"/>
                      <a:pt x="1293" y="1866"/>
                    </a:cubicBezTo>
                    <a:cubicBezTo>
                      <a:pt x="1293" y="1631"/>
                      <a:pt x="2527" y="985"/>
                      <a:pt x="1411" y="221"/>
                    </a:cubicBezTo>
                    <a:cubicBezTo>
                      <a:pt x="1180" y="64"/>
                      <a:pt x="985" y="1"/>
                      <a:pt x="82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76"/>
              <p:cNvSpPr/>
              <p:nvPr/>
            </p:nvSpPr>
            <p:spPr>
              <a:xfrm>
                <a:off x="3924200" y="2548650"/>
                <a:ext cx="17650" cy="16925"/>
              </a:xfrm>
              <a:custGeom>
                <a:rect b="b" l="l" r="r" t="t"/>
                <a:pathLst>
                  <a:path extrusionOk="0" h="677" w="706">
                    <a:moveTo>
                      <a:pt x="353" y="1"/>
                    </a:moveTo>
                    <a:cubicBezTo>
                      <a:pt x="176" y="1"/>
                      <a:pt x="0" y="148"/>
                      <a:pt x="0" y="324"/>
                    </a:cubicBezTo>
                    <a:cubicBezTo>
                      <a:pt x="0" y="530"/>
                      <a:pt x="176" y="676"/>
                      <a:pt x="353" y="676"/>
                    </a:cubicBezTo>
                    <a:cubicBezTo>
                      <a:pt x="529" y="676"/>
                      <a:pt x="705" y="530"/>
                      <a:pt x="705" y="324"/>
                    </a:cubicBezTo>
                    <a:cubicBezTo>
                      <a:pt x="705" y="148"/>
                      <a:pt x="529" y="1"/>
                      <a:pt x="353"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76"/>
              <p:cNvSpPr/>
              <p:nvPr/>
            </p:nvSpPr>
            <p:spPr>
              <a:xfrm>
                <a:off x="3691250" y="2939875"/>
                <a:ext cx="163925" cy="94275"/>
              </a:xfrm>
              <a:custGeom>
                <a:rect b="b" l="l" r="r" t="t"/>
                <a:pathLst>
                  <a:path extrusionOk="0" h="3771" w="6557">
                    <a:moveTo>
                      <a:pt x="3309" y="0"/>
                    </a:moveTo>
                    <a:cubicBezTo>
                      <a:pt x="886" y="0"/>
                      <a:pt x="1" y="3053"/>
                      <a:pt x="387" y="3770"/>
                    </a:cubicBezTo>
                    <a:lnTo>
                      <a:pt x="887" y="3770"/>
                    </a:lnTo>
                    <a:cubicBezTo>
                      <a:pt x="946" y="2801"/>
                      <a:pt x="1386" y="598"/>
                      <a:pt x="3266" y="598"/>
                    </a:cubicBezTo>
                    <a:cubicBezTo>
                      <a:pt x="5411" y="598"/>
                      <a:pt x="5675" y="3183"/>
                      <a:pt x="5705" y="3682"/>
                    </a:cubicBezTo>
                    <a:cubicBezTo>
                      <a:pt x="5881" y="3682"/>
                      <a:pt x="6057" y="3653"/>
                      <a:pt x="6145" y="3653"/>
                    </a:cubicBezTo>
                    <a:cubicBezTo>
                      <a:pt x="6557" y="3623"/>
                      <a:pt x="6028" y="363"/>
                      <a:pt x="3795" y="39"/>
                    </a:cubicBezTo>
                    <a:cubicBezTo>
                      <a:pt x="3627" y="13"/>
                      <a:pt x="3465" y="0"/>
                      <a:pt x="330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76"/>
              <p:cNvSpPr/>
              <p:nvPr/>
            </p:nvSpPr>
            <p:spPr>
              <a:xfrm>
                <a:off x="3728825" y="2973750"/>
                <a:ext cx="87425" cy="61125"/>
              </a:xfrm>
              <a:custGeom>
                <a:rect b="b" l="l" r="r" t="t"/>
                <a:pathLst>
                  <a:path extrusionOk="0" h="2445" w="3497">
                    <a:moveTo>
                      <a:pt x="1796" y="1"/>
                    </a:moveTo>
                    <a:cubicBezTo>
                      <a:pt x="1757" y="1"/>
                      <a:pt x="1716" y="3"/>
                      <a:pt x="1675" y="6"/>
                    </a:cubicBezTo>
                    <a:cubicBezTo>
                      <a:pt x="353" y="94"/>
                      <a:pt x="60" y="1740"/>
                      <a:pt x="1" y="2445"/>
                    </a:cubicBezTo>
                    <a:cubicBezTo>
                      <a:pt x="236" y="2445"/>
                      <a:pt x="500" y="2445"/>
                      <a:pt x="735" y="2415"/>
                    </a:cubicBezTo>
                    <a:cubicBezTo>
                      <a:pt x="941" y="2357"/>
                      <a:pt x="706" y="800"/>
                      <a:pt x="1705" y="565"/>
                    </a:cubicBezTo>
                    <a:cubicBezTo>
                      <a:pt x="1752" y="555"/>
                      <a:pt x="1798" y="550"/>
                      <a:pt x="1841" y="550"/>
                    </a:cubicBezTo>
                    <a:cubicBezTo>
                      <a:pt x="2704" y="550"/>
                      <a:pt x="2713" y="2415"/>
                      <a:pt x="2909" y="2415"/>
                    </a:cubicBezTo>
                    <a:cubicBezTo>
                      <a:pt x="2997" y="2415"/>
                      <a:pt x="3232" y="2415"/>
                      <a:pt x="3497" y="2386"/>
                    </a:cubicBezTo>
                    <a:cubicBezTo>
                      <a:pt x="3383" y="1647"/>
                      <a:pt x="2967" y="1"/>
                      <a:pt x="179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76"/>
              <p:cNvSpPr/>
              <p:nvPr/>
            </p:nvSpPr>
            <p:spPr>
              <a:xfrm>
                <a:off x="3713400" y="2954800"/>
                <a:ext cx="120475" cy="79350"/>
              </a:xfrm>
              <a:custGeom>
                <a:rect b="b" l="l" r="r" t="t"/>
                <a:pathLst>
                  <a:path extrusionOk="0" h="3174" w="4819">
                    <a:moveTo>
                      <a:pt x="2380" y="1"/>
                    </a:moveTo>
                    <a:cubicBezTo>
                      <a:pt x="500" y="1"/>
                      <a:pt x="60" y="2233"/>
                      <a:pt x="1" y="3173"/>
                    </a:cubicBezTo>
                    <a:lnTo>
                      <a:pt x="618" y="3173"/>
                    </a:lnTo>
                    <a:cubicBezTo>
                      <a:pt x="677" y="2498"/>
                      <a:pt x="970" y="852"/>
                      <a:pt x="2263" y="764"/>
                    </a:cubicBezTo>
                    <a:cubicBezTo>
                      <a:pt x="2305" y="761"/>
                      <a:pt x="2346" y="759"/>
                      <a:pt x="2386" y="759"/>
                    </a:cubicBezTo>
                    <a:cubicBezTo>
                      <a:pt x="3584" y="759"/>
                      <a:pt x="3999" y="2405"/>
                      <a:pt x="4084" y="3144"/>
                    </a:cubicBezTo>
                    <a:lnTo>
                      <a:pt x="4819" y="3115"/>
                    </a:lnTo>
                    <a:cubicBezTo>
                      <a:pt x="4789" y="2615"/>
                      <a:pt x="4525" y="1"/>
                      <a:pt x="238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76"/>
              <p:cNvSpPr/>
              <p:nvPr/>
            </p:nvSpPr>
            <p:spPr>
              <a:xfrm>
                <a:off x="4129675" y="2629325"/>
                <a:ext cx="163975" cy="94875"/>
              </a:xfrm>
              <a:custGeom>
                <a:rect b="b" l="l" r="r" t="t"/>
                <a:pathLst>
                  <a:path extrusionOk="0" h="3795" w="6559">
                    <a:moveTo>
                      <a:pt x="3340" y="0"/>
                    </a:moveTo>
                    <a:cubicBezTo>
                      <a:pt x="894" y="0"/>
                      <a:pt x="1" y="3074"/>
                      <a:pt x="389" y="3795"/>
                    </a:cubicBezTo>
                    <a:lnTo>
                      <a:pt x="888" y="3795"/>
                    </a:lnTo>
                    <a:cubicBezTo>
                      <a:pt x="947" y="2826"/>
                      <a:pt x="1388" y="593"/>
                      <a:pt x="3268" y="593"/>
                    </a:cubicBezTo>
                    <a:cubicBezTo>
                      <a:pt x="5412" y="593"/>
                      <a:pt x="5677" y="3207"/>
                      <a:pt x="5706" y="3707"/>
                    </a:cubicBezTo>
                    <a:cubicBezTo>
                      <a:pt x="5882" y="3707"/>
                      <a:pt x="6059" y="3677"/>
                      <a:pt x="6176" y="3648"/>
                    </a:cubicBezTo>
                    <a:cubicBezTo>
                      <a:pt x="6558" y="3619"/>
                      <a:pt x="6059" y="387"/>
                      <a:pt x="3797" y="35"/>
                    </a:cubicBezTo>
                    <a:cubicBezTo>
                      <a:pt x="3639" y="11"/>
                      <a:pt x="3487" y="0"/>
                      <a:pt x="334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76"/>
              <p:cNvSpPr/>
              <p:nvPr/>
            </p:nvSpPr>
            <p:spPr>
              <a:xfrm>
                <a:off x="4167300" y="2663150"/>
                <a:ext cx="87425" cy="61050"/>
              </a:xfrm>
              <a:custGeom>
                <a:rect b="b" l="l" r="r" t="t"/>
                <a:pathLst>
                  <a:path extrusionOk="0" h="2442" w="3497">
                    <a:moveTo>
                      <a:pt x="1739" y="0"/>
                    </a:moveTo>
                    <a:cubicBezTo>
                      <a:pt x="1709" y="0"/>
                      <a:pt x="1677" y="1"/>
                      <a:pt x="1645" y="4"/>
                    </a:cubicBezTo>
                    <a:cubicBezTo>
                      <a:pt x="323" y="121"/>
                      <a:pt x="59" y="1737"/>
                      <a:pt x="0" y="2442"/>
                    </a:cubicBezTo>
                    <a:cubicBezTo>
                      <a:pt x="235" y="2442"/>
                      <a:pt x="470" y="2442"/>
                      <a:pt x="735" y="2413"/>
                    </a:cubicBezTo>
                    <a:cubicBezTo>
                      <a:pt x="911" y="2354"/>
                      <a:pt x="705" y="797"/>
                      <a:pt x="1704" y="591"/>
                    </a:cubicBezTo>
                    <a:cubicBezTo>
                      <a:pt x="1758" y="578"/>
                      <a:pt x="1809" y="572"/>
                      <a:pt x="1857" y="572"/>
                    </a:cubicBezTo>
                    <a:cubicBezTo>
                      <a:pt x="2703" y="572"/>
                      <a:pt x="2712" y="2413"/>
                      <a:pt x="2879" y="2413"/>
                    </a:cubicBezTo>
                    <a:cubicBezTo>
                      <a:pt x="2967" y="2413"/>
                      <a:pt x="3202" y="2413"/>
                      <a:pt x="3496" y="2383"/>
                    </a:cubicBezTo>
                    <a:cubicBezTo>
                      <a:pt x="3381" y="1667"/>
                      <a:pt x="2959" y="0"/>
                      <a:pt x="1739"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76"/>
              <p:cNvSpPr/>
              <p:nvPr/>
            </p:nvSpPr>
            <p:spPr>
              <a:xfrm>
                <a:off x="4151875" y="2644125"/>
                <a:ext cx="120475" cy="80075"/>
              </a:xfrm>
              <a:custGeom>
                <a:rect b="b" l="l" r="r" t="t"/>
                <a:pathLst>
                  <a:path extrusionOk="0" h="3203" w="4819">
                    <a:moveTo>
                      <a:pt x="2380" y="1"/>
                    </a:moveTo>
                    <a:cubicBezTo>
                      <a:pt x="500" y="1"/>
                      <a:pt x="59" y="2234"/>
                      <a:pt x="0" y="3203"/>
                    </a:cubicBezTo>
                    <a:lnTo>
                      <a:pt x="617" y="3203"/>
                    </a:lnTo>
                    <a:cubicBezTo>
                      <a:pt x="676" y="2498"/>
                      <a:pt x="970" y="853"/>
                      <a:pt x="2262" y="765"/>
                    </a:cubicBezTo>
                    <a:cubicBezTo>
                      <a:pt x="2294" y="762"/>
                      <a:pt x="2326" y="761"/>
                      <a:pt x="2356" y="761"/>
                    </a:cubicBezTo>
                    <a:cubicBezTo>
                      <a:pt x="3576" y="761"/>
                      <a:pt x="3998" y="2429"/>
                      <a:pt x="4084" y="3174"/>
                    </a:cubicBezTo>
                    <a:lnTo>
                      <a:pt x="4818" y="3115"/>
                    </a:lnTo>
                    <a:cubicBezTo>
                      <a:pt x="4789" y="2615"/>
                      <a:pt x="4524" y="1"/>
                      <a:pt x="238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76"/>
              <p:cNvSpPr/>
              <p:nvPr/>
            </p:nvSpPr>
            <p:spPr>
              <a:xfrm>
                <a:off x="3297800" y="2604425"/>
                <a:ext cx="161275" cy="107300"/>
              </a:xfrm>
              <a:custGeom>
                <a:rect b="b" l="l" r="r" t="t"/>
                <a:pathLst>
                  <a:path extrusionOk="0" h="4292" w="6451">
                    <a:moveTo>
                      <a:pt x="3290" y="1"/>
                    </a:moveTo>
                    <a:cubicBezTo>
                      <a:pt x="1254" y="1"/>
                      <a:pt x="1" y="2384"/>
                      <a:pt x="203" y="3116"/>
                    </a:cubicBezTo>
                    <a:lnTo>
                      <a:pt x="673" y="3234"/>
                    </a:lnTo>
                    <a:cubicBezTo>
                      <a:pt x="912" y="2383"/>
                      <a:pt x="1705" y="617"/>
                      <a:pt x="3205" y="617"/>
                    </a:cubicBezTo>
                    <a:cubicBezTo>
                      <a:pt x="3362" y="617"/>
                      <a:pt x="3526" y="636"/>
                      <a:pt x="3699" y="678"/>
                    </a:cubicBezTo>
                    <a:cubicBezTo>
                      <a:pt x="5785" y="1148"/>
                      <a:pt x="5461" y="3733"/>
                      <a:pt x="5403" y="4233"/>
                    </a:cubicBezTo>
                    <a:lnTo>
                      <a:pt x="5843" y="4292"/>
                    </a:lnTo>
                    <a:cubicBezTo>
                      <a:pt x="5845" y="4292"/>
                      <a:pt x="5847" y="4292"/>
                      <a:pt x="5849" y="4292"/>
                    </a:cubicBezTo>
                    <a:cubicBezTo>
                      <a:pt x="6256" y="4292"/>
                      <a:pt x="6451" y="1056"/>
                      <a:pt x="4345" y="208"/>
                    </a:cubicBezTo>
                    <a:cubicBezTo>
                      <a:pt x="3974" y="64"/>
                      <a:pt x="3622" y="1"/>
                      <a:pt x="329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76"/>
              <p:cNvSpPr/>
              <p:nvPr/>
            </p:nvSpPr>
            <p:spPr>
              <a:xfrm>
                <a:off x="3329300" y="2637900"/>
                <a:ext cx="86675" cy="69425"/>
              </a:xfrm>
              <a:custGeom>
                <a:rect b="b" l="l" r="r" t="t"/>
                <a:pathLst>
                  <a:path extrusionOk="0" h="2777" w="3467">
                    <a:moveTo>
                      <a:pt x="1942" y="1"/>
                    </a:moveTo>
                    <a:cubicBezTo>
                      <a:pt x="784" y="1"/>
                      <a:pt x="195" y="1403"/>
                      <a:pt x="0" y="2042"/>
                    </a:cubicBezTo>
                    <a:cubicBezTo>
                      <a:pt x="235" y="2101"/>
                      <a:pt x="470" y="2130"/>
                      <a:pt x="735" y="2159"/>
                    </a:cubicBezTo>
                    <a:cubicBezTo>
                      <a:pt x="939" y="2159"/>
                      <a:pt x="1056" y="602"/>
                      <a:pt x="2058" y="602"/>
                    </a:cubicBezTo>
                    <a:cubicBezTo>
                      <a:pt x="2067" y="602"/>
                      <a:pt x="2077" y="602"/>
                      <a:pt x="2086" y="602"/>
                    </a:cubicBezTo>
                    <a:cubicBezTo>
                      <a:pt x="3114" y="632"/>
                      <a:pt x="2644" y="2629"/>
                      <a:pt x="2850" y="2659"/>
                    </a:cubicBezTo>
                    <a:cubicBezTo>
                      <a:pt x="2909" y="2688"/>
                      <a:pt x="3144" y="2747"/>
                      <a:pt x="3438" y="2776"/>
                    </a:cubicBezTo>
                    <a:cubicBezTo>
                      <a:pt x="3467" y="2012"/>
                      <a:pt x="3438" y="220"/>
                      <a:pt x="2145" y="15"/>
                    </a:cubicBezTo>
                    <a:cubicBezTo>
                      <a:pt x="2075" y="5"/>
                      <a:pt x="2007" y="1"/>
                      <a:pt x="194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76"/>
              <p:cNvSpPr/>
              <p:nvPr/>
            </p:nvSpPr>
            <p:spPr>
              <a:xfrm>
                <a:off x="3314600" y="2619300"/>
                <a:ext cx="127825" cy="90225"/>
              </a:xfrm>
              <a:custGeom>
                <a:rect b="b" l="l" r="r" t="t"/>
                <a:pathLst>
                  <a:path extrusionOk="0" h="3609" w="5113">
                    <a:moveTo>
                      <a:pt x="2561" y="0"/>
                    </a:moveTo>
                    <a:cubicBezTo>
                      <a:pt x="1043" y="0"/>
                      <a:pt x="242" y="1783"/>
                      <a:pt x="1" y="2639"/>
                    </a:cubicBezTo>
                    <a:lnTo>
                      <a:pt x="588" y="2756"/>
                    </a:lnTo>
                    <a:cubicBezTo>
                      <a:pt x="781" y="2123"/>
                      <a:pt x="1362" y="740"/>
                      <a:pt x="2499" y="740"/>
                    </a:cubicBezTo>
                    <a:cubicBezTo>
                      <a:pt x="2575" y="740"/>
                      <a:pt x="2653" y="746"/>
                      <a:pt x="2733" y="759"/>
                    </a:cubicBezTo>
                    <a:cubicBezTo>
                      <a:pt x="4026" y="964"/>
                      <a:pt x="4055" y="2727"/>
                      <a:pt x="3996" y="3520"/>
                    </a:cubicBezTo>
                    <a:cubicBezTo>
                      <a:pt x="4231" y="3550"/>
                      <a:pt x="4496" y="3579"/>
                      <a:pt x="4731" y="3608"/>
                    </a:cubicBezTo>
                    <a:cubicBezTo>
                      <a:pt x="4789" y="3138"/>
                      <a:pt x="5113" y="524"/>
                      <a:pt x="3027" y="54"/>
                    </a:cubicBezTo>
                    <a:cubicBezTo>
                      <a:pt x="2864" y="17"/>
                      <a:pt x="2709" y="0"/>
                      <a:pt x="256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76"/>
              <p:cNvSpPr/>
              <p:nvPr/>
            </p:nvSpPr>
            <p:spPr>
              <a:xfrm>
                <a:off x="3865025" y="2721975"/>
                <a:ext cx="118675" cy="119050"/>
              </a:xfrm>
              <a:custGeom>
                <a:rect b="b" l="l" r="r" t="t"/>
                <a:pathLst>
                  <a:path extrusionOk="0" h="4762" w="4747">
                    <a:moveTo>
                      <a:pt x="2426" y="1"/>
                    </a:moveTo>
                    <a:cubicBezTo>
                      <a:pt x="1809" y="30"/>
                      <a:pt x="1927" y="442"/>
                      <a:pt x="2015" y="735"/>
                    </a:cubicBezTo>
                    <a:cubicBezTo>
                      <a:pt x="2044" y="823"/>
                      <a:pt x="2044" y="912"/>
                      <a:pt x="2015" y="970"/>
                    </a:cubicBezTo>
                    <a:lnTo>
                      <a:pt x="1045" y="970"/>
                    </a:lnTo>
                    <a:lnTo>
                      <a:pt x="1045" y="2057"/>
                    </a:lnTo>
                    <a:cubicBezTo>
                      <a:pt x="1001" y="2087"/>
                      <a:pt x="957" y="2101"/>
                      <a:pt x="913" y="2101"/>
                    </a:cubicBezTo>
                    <a:cubicBezTo>
                      <a:pt x="869" y="2101"/>
                      <a:pt x="825" y="2087"/>
                      <a:pt x="781" y="2057"/>
                    </a:cubicBezTo>
                    <a:cubicBezTo>
                      <a:pt x="694" y="2007"/>
                      <a:pt x="538" y="1952"/>
                      <a:pt x="390" y="1952"/>
                    </a:cubicBezTo>
                    <a:cubicBezTo>
                      <a:pt x="188" y="1952"/>
                      <a:pt x="0" y="2054"/>
                      <a:pt x="17" y="2410"/>
                    </a:cubicBezTo>
                    <a:cubicBezTo>
                      <a:pt x="17" y="2792"/>
                      <a:pt x="186" y="2892"/>
                      <a:pt x="385" y="2892"/>
                    </a:cubicBezTo>
                    <a:cubicBezTo>
                      <a:pt x="507" y="2892"/>
                      <a:pt x="640" y="2855"/>
                      <a:pt x="751" y="2821"/>
                    </a:cubicBezTo>
                    <a:cubicBezTo>
                      <a:pt x="783" y="2800"/>
                      <a:pt x="818" y="2791"/>
                      <a:pt x="854" y="2791"/>
                    </a:cubicBezTo>
                    <a:cubicBezTo>
                      <a:pt x="919" y="2791"/>
                      <a:pt x="988" y="2823"/>
                      <a:pt x="1045" y="2880"/>
                    </a:cubicBezTo>
                    <a:cubicBezTo>
                      <a:pt x="1016" y="3174"/>
                      <a:pt x="1045" y="3467"/>
                      <a:pt x="1133" y="3761"/>
                    </a:cubicBezTo>
                    <a:cubicBezTo>
                      <a:pt x="1427" y="3820"/>
                      <a:pt x="1721" y="3820"/>
                      <a:pt x="2015" y="3820"/>
                    </a:cubicBezTo>
                    <a:cubicBezTo>
                      <a:pt x="2044" y="3879"/>
                      <a:pt x="2044" y="3937"/>
                      <a:pt x="1985" y="3996"/>
                    </a:cubicBezTo>
                    <a:cubicBezTo>
                      <a:pt x="1871" y="4225"/>
                      <a:pt x="1756" y="4761"/>
                      <a:pt x="2321" y="4761"/>
                    </a:cubicBezTo>
                    <a:cubicBezTo>
                      <a:pt x="2336" y="4761"/>
                      <a:pt x="2351" y="4761"/>
                      <a:pt x="2367" y="4760"/>
                    </a:cubicBezTo>
                    <a:cubicBezTo>
                      <a:pt x="2984" y="4760"/>
                      <a:pt x="2837" y="4349"/>
                      <a:pt x="2749" y="4026"/>
                    </a:cubicBezTo>
                    <a:cubicBezTo>
                      <a:pt x="2720" y="3967"/>
                      <a:pt x="2720" y="3879"/>
                      <a:pt x="2749" y="3820"/>
                    </a:cubicBezTo>
                    <a:lnTo>
                      <a:pt x="3807" y="3791"/>
                    </a:lnTo>
                    <a:lnTo>
                      <a:pt x="3807" y="2674"/>
                    </a:lnTo>
                    <a:cubicBezTo>
                      <a:pt x="3865" y="2674"/>
                      <a:pt x="3924" y="2674"/>
                      <a:pt x="3983" y="2704"/>
                    </a:cubicBezTo>
                    <a:cubicBezTo>
                      <a:pt x="4070" y="2753"/>
                      <a:pt x="4221" y="2808"/>
                      <a:pt x="4365" y="2808"/>
                    </a:cubicBezTo>
                    <a:cubicBezTo>
                      <a:pt x="4561" y="2808"/>
                      <a:pt x="4747" y="2707"/>
                      <a:pt x="4747" y="2351"/>
                    </a:cubicBezTo>
                    <a:cubicBezTo>
                      <a:pt x="4747" y="1969"/>
                      <a:pt x="4578" y="1868"/>
                      <a:pt x="4379" y="1868"/>
                    </a:cubicBezTo>
                    <a:cubicBezTo>
                      <a:pt x="4257" y="1868"/>
                      <a:pt x="4124" y="1906"/>
                      <a:pt x="4012" y="1940"/>
                    </a:cubicBezTo>
                    <a:cubicBezTo>
                      <a:pt x="3983" y="1954"/>
                      <a:pt x="3946" y="1962"/>
                      <a:pt x="3910" y="1962"/>
                    </a:cubicBezTo>
                    <a:cubicBezTo>
                      <a:pt x="3873" y="1962"/>
                      <a:pt x="3836" y="1954"/>
                      <a:pt x="3807" y="1940"/>
                    </a:cubicBezTo>
                    <a:cubicBezTo>
                      <a:pt x="3807" y="1617"/>
                      <a:pt x="3777" y="1293"/>
                      <a:pt x="3719" y="970"/>
                    </a:cubicBezTo>
                    <a:lnTo>
                      <a:pt x="2749" y="970"/>
                    </a:lnTo>
                    <a:cubicBezTo>
                      <a:pt x="2720" y="912"/>
                      <a:pt x="2749" y="853"/>
                      <a:pt x="2779" y="794"/>
                    </a:cubicBezTo>
                    <a:cubicBezTo>
                      <a:pt x="2896" y="559"/>
                      <a:pt x="3014" y="1"/>
                      <a:pt x="2426" y="1"/>
                    </a:cubicBezTo>
                    <a:close/>
                  </a:path>
                </a:pathLst>
              </a:custGeom>
              <a:solidFill>
                <a:srgbClr val="ED71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76"/>
              <p:cNvSpPr/>
              <p:nvPr/>
            </p:nvSpPr>
            <p:spPr>
              <a:xfrm>
                <a:off x="3462975" y="2735950"/>
                <a:ext cx="105050" cy="95950"/>
              </a:xfrm>
              <a:custGeom>
                <a:rect b="b" l="l" r="r" t="t"/>
                <a:pathLst>
                  <a:path extrusionOk="0" h="3838" w="4202">
                    <a:moveTo>
                      <a:pt x="2057" y="0"/>
                    </a:moveTo>
                    <a:cubicBezTo>
                      <a:pt x="1998" y="0"/>
                      <a:pt x="1704" y="294"/>
                      <a:pt x="1351" y="676"/>
                    </a:cubicBezTo>
                    <a:cubicBezTo>
                      <a:pt x="1293" y="646"/>
                      <a:pt x="1234" y="588"/>
                      <a:pt x="1234" y="499"/>
                    </a:cubicBezTo>
                    <a:cubicBezTo>
                      <a:pt x="1172" y="335"/>
                      <a:pt x="1010" y="40"/>
                      <a:pt x="766" y="40"/>
                    </a:cubicBezTo>
                    <a:cubicBezTo>
                      <a:pt x="662" y="40"/>
                      <a:pt x="543" y="94"/>
                      <a:pt x="411" y="235"/>
                    </a:cubicBezTo>
                    <a:cubicBezTo>
                      <a:pt x="0" y="676"/>
                      <a:pt x="382" y="881"/>
                      <a:pt x="676" y="1028"/>
                    </a:cubicBezTo>
                    <a:cubicBezTo>
                      <a:pt x="735" y="1058"/>
                      <a:pt x="793" y="1116"/>
                      <a:pt x="823" y="1205"/>
                    </a:cubicBezTo>
                    <a:lnTo>
                      <a:pt x="118" y="1910"/>
                    </a:lnTo>
                    <a:lnTo>
                      <a:pt x="881" y="2673"/>
                    </a:lnTo>
                    <a:cubicBezTo>
                      <a:pt x="881" y="2762"/>
                      <a:pt x="823" y="2850"/>
                      <a:pt x="735" y="2850"/>
                    </a:cubicBezTo>
                    <a:cubicBezTo>
                      <a:pt x="500" y="2908"/>
                      <a:pt x="0" y="3232"/>
                      <a:pt x="441" y="3643"/>
                    </a:cubicBezTo>
                    <a:cubicBezTo>
                      <a:pt x="581" y="3783"/>
                      <a:pt x="697" y="3837"/>
                      <a:pt x="795" y="3837"/>
                    </a:cubicBezTo>
                    <a:cubicBezTo>
                      <a:pt x="1006" y="3837"/>
                      <a:pt x="1134" y="3588"/>
                      <a:pt x="1234" y="3408"/>
                    </a:cubicBezTo>
                    <a:cubicBezTo>
                      <a:pt x="1283" y="3310"/>
                      <a:pt x="1351" y="3253"/>
                      <a:pt x="1440" y="3253"/>
                    </a:cubicBezTo>
                    <a:cubicBezTo>
                      <a:pt x="1459" y="3253"/>
                      <a:pt x="1478" y="3256"/>
                      <a:pt x="1498" y="3261"/>
                    </a:cubicBezTo>
                    <a:cubicBezTo>
                      <a:pt x="1704" y="3467"/>
                      <a:pt x="1939" y="3672"/>
                      <a:pt x="2174" y="3819"/>
                    </a:cubicBezTo>
                    <a:cubicBezTo>
                      <a:pt x="2409" y="3643"/>
                      <a:pt x="2644" y="3437"/>
                      <a:pt x="2850" y="3202"/>
                    </a:cubicBezTo>
                    <a:cubicBezTo>
                      <a:pt x="2908" y="3232"/>
                      <a:pt x="2938" y="3290"/>
                      <a:pt x="2967" y="3378"/>
                    </a:cubicBezTo>
                    <a:cubicBezTo>
                      <a:pt x="3008" y="3543"/>
                      <a:pt x="3165" y="3837"/>
                      <a:pt x="3406" y="3837"/>
                    </a:cubicBezTo>
                    <a:cubicBezTo>
                      <a:pt x="3510" y="3837"/>
                      <a:pt x="3628" y="3784"/>
                      <a:pt x="3760" y="3643"/>
                    </a:cubicBezTo>
                    <a:cubicBezTo>
                      <a:pt x="4201" y="3202"/>
                      <a:pt x="3790" y="2997"/>
                      <a:pt x="3525" y="2850"/>
                    </a:cubicBezTo>
                    <a:cubicBezTo>
                      <a:pt x="3437" y="2820"/>
                      <a:pt x="3379" y="2762"/>
                      <a:pt x="3379" y="2673"/>
                    </a:cubicBezTo>
                    <a:cubicBezTo>
                      <a:pt x="3760" y="2262"/>
                      <a:pt x="4113" y="1910"/>
                      <a:pt x="4113" y="1910"/>
                    </a:cubicBezTo>
                    <a:cubicBezTo>
                      <a:pt x="4113" y="1910"/>
                      <a:pt x="3731" y="1528"/>
                      <a:pt x="3320" y="1116"/>
                    </a:cubicBezTo>
                    <a:cubicBezTo>
                      <a:pt x="3349" y="1087"/>
                      <a:pt x="3379" y="1058"/>
                      <a:pt x="3437" y="1028"/>
                    </a:cubicBezTo>
                    <a:cubicBezTo>
                      <a:pt x="3672" y="969"/>
                      <a:pt x="4172" y="676"/>
                      <a:pt x="3731" y="235"/>
                    </a:cubicBezTo>
                    <a:cubicBezTo>
                      <a:pt x="3591" y="95"/>
                      <a:pt x="3475" y="41"/>
                      <a:pt x="3376" y="41"/>
                    </a:cubicBezTo>
                    <a:cubicBezTo>
                      <a:pt x="3166" y="41"/>
                      <a:pt x="3038" y="290"/>
                      <a:pt x="2938" y="470"/>
                    </a:cubicBezTo>
                    <a:cubicBezTo>
                      <a:pt x="2908" y="529"/>
                      <a:pt x="2850" y="588"/>
                      <a:pt x="2791" y="617"/>
                    </a:cubicBezTo>
                    <a:cubicBezTo>
                      <a:pt x="2556" y="382"/>
                      <a:pt x="2321" y="176"/>
                      <a:pt x="20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76"/>
              <p:cNvSpPr/>
              <p:nvPr/>
            </p:nvSpPr>
            <p:spPr>
              <a:xfrm>
                <a:off x="4003500" y="2692600"/>
                <a:ext cx="108725" cy="99925"/>
              </a:xfrm>
              <a:custGeom>
                <a:rect b="b" l="l" r="r" t="t"/>
                <a:pathLst>
                  <a:path extrusionOk="0" h="3997" w="4349">
                    <a:moveTo>
                      <a:pt x="2146" y="1"/>
                    </a:moveTo>
                    <a:cubicBezTo>
                      <a:pt x="2146" y="1"/>
                      <a:pt x="1793" y="383"/>
                      <a:pt x="1382" y="794"/>
                    </a:cubicBezTo>
                    <a:cubicBezTo>
                      <a:pt x="1323" y="765"/>
                      <a:pt x="1294" y="735"/>
                      <a:pt x="1264" y="676"/>
                    </a:cubicBezTo>
                    <a:cubicBezTo>
                      <a:pt x="1222" y="509"/>
                      <a:pt x="1061" y="207"/>
                      <a:pt x="812" y="207"/>
                    </a:cubicBezTo>
                    <a:cubicBezTo>
                      <a:pt x="712" y="207"/>
                      <a:pt x="598" y="256"/>
                      <a:pt x="471" y="383"/>
                    </a:cubicBezTo>
                    <a:cubicBezTo>
                      <a:pt x="30" y="823"/>
                      <a:pt x="442" y="1029"/>
                      <a:pt x="706" y="1176"/>
                    </a:cubicBezTo>
                    <a:cubicBezTo>
                      <a:pt x="794" y="1235"/>
                      <a:pt x="824" y="1264"/>
                      <a:pt x="853" y="1352"/>
                    </a:cubicBezTo>
                    <a:cubicBezTo>
                      <a:pt x="618" y="1558"/>
                      <a:pt x="412" y="1793"/>
                      <a:pt x="236" y="2087"/>
                    </a:cubicBezTo>
                    <a:cubicBezTo>
                      <a:pt x="236" y="2116"/>
                      <a:pt x="559" y="2410"/>
                      <a:pt x="912" y="2762"/>
                    </a:cubicBezTo>
                    <a:cubicBezTo>
                      <a:pt x="882" y="2821"/>
                      <a:pt x="824" y="2880"/>
                      <a:pt x="735" y="2880"/>
                    </a:cubicBezTo>
                    <a:cubicBezTo>
                      <a:pt x="500" y="2968"/>
                      <a:pt x="1" y="3262"/>
                      <a:pt x="471" y="3702"/>
                    </a:cubicBezTo>
                    <a:cubicBezTo>
                      <a:pt x="609" y="3831"/>
                      <a:pt x="725" y="3882"/>
                      <a:pt x="822" y="3882"/>
                    </a:cubicBezTo>
                    <a:cubicBezTo>
                      <a:pt x="1035" y="3882"/>
                      <a:pt x="1163" y="3639"/>
                      <a:pt x="1264" y="3438"/>
                    </a:cubicBezTo>
                    <a:cubicBezTo>
                      <a:pt x="1294" y="3379"/>
                      <a:pt x="1352" y="3320"/>
                      <a:pt x="1440" y="3291"/>
                    </a:cubicBezTo>
                    <a:lnTo>
                      <a:pt x="2146" y="3996"/>
                    </a:lnTo>
                    <a:cubicBezTo>
                      <a:pt x="2146" y="3996"/>
                      <a:pt x="2498" y="3644"/>
                      <a:pt x="2909" y="3232"/>
                    </a:cubicBezTo>
                    <a:cubicBezTo>
                      <a:pt x="2997" y="3232"/>
                      <a:pt x="3086" y="3291"/>
                      <a:pt x="3086" y="3379"/>
                    </a:cubicBezTo>
                    <a:cubicBezTo>
                      <a:pt x="3148" y="3547"/>
                      <a:pt x="3316" y="3849"/>
                      <a:pt x="3566" y="3849"/>
                    </a:cubicBezTo>
                    <a:cubicBezTo>
                      <a:pt x="3667" y="3849"/>
                      <a:pt x="3782" y="3800"/>
                      <a:pt x="3908" y="3673"/>
                    </a:cubicBezTo>
                    <a:cubicBezTo>
                      <a:pt x="4319" y="3232"/>
                      <a:pt x="3938" y="3027"/>
                      <a:pt x="3644" y="2880"/>
                    </a:cubicBezTo>
                    <a:cubicBezTo>
                      <a:pt x="3556" y="2850"/>
                      <a:pt x="3468" y="2733"/>
                      <a:pt x="3497" y="2615"/>
                    </a:cubicBezTo>
                    <a:cubicBezTo>
                      <a:pt x="3703" y="2410"/>
                      <a:pt x="3908" y="2175"/>
                      <a:pt x="4055" y="1940"/>
                    </a:cubicBezTo>
                    <a:cubicBezTo>
                      <a:pt x="3879" y="1705"/>
                      <a:pt x="3673" y="1470"/>
                      <a:pt x="3468" y="1264"/>
                    </a:cubicBezTo>
                    <a:cubicBezTo>
                      <a:pt x="3497" y="1205"/>
                      <a:pt x="3526" y="1176"/>
                      <a:pt x="3614" y="1146"/>
                    </a:cubicBezTo>
                    <a:cubicBezTo>
                      <a:pt x="3849" y="1088"/>
                      <a:pt x="4349" y="794"/>
                      <a:pt x="3908" y="353"/>
                    </a:cubicBezTo>
                    <a:cubicBezTo>
                      <a:pt x="3759" y="213"/>
                      <a:pt x="3639" y="159"/>
                      <a:pt x="3540" y="159"/>
                    </a:cubicBezTo>
                    <a:cubicBezTo>
                      <a:pt x="3326" y="159"/>
                      <a:pt x="3206" y="408"/>
                      <a:pt x="3086" y="588"/>
                    </a:cubicBezTo>
                    <a:cubicBezTo>
                      <a:pt x="3056" y="676"/>
                      <a:pt x="2997" y="735"/>
                      <a:pt x="2909" y="735"/>
                    </a:cubicBezTo>
                    <a:cubicBezTo>
                      <a:pt x="2498" y="353"/>
                      <a:pt x="2146" y="1"/>
                      <a:pt x="214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76"/>
              <p:cNvSpPr/>
              <p:nvPr/>
            </p:nvSpPr>
            <p:spPr>
              <a:xfrm>
                <a:off x="3617200" y="2975150"/>
                <a:ext cx="60250" cy="52400"/>
              </a:xfrm>
              <a:custGeom>
                <a:rect b="b" l="l" r="r" t="t"/>
                <a:pathLst>
                  <a:path extrusionOk="0" h="2096" w="2410">
                    <a:moveTo>
                      <a:pt x="1886" y="0"/>
                    </a:moveTo>
                    <a:cubicBezTo>
                      <a:pt x="1873" y="0"/>
                      <a:pt x="1861" y="3"/>
                      <a:pt x="1851" y="9"/>
                    </a:cubicBezTo>
                    <a:cubicBezTo>
                      <a:pt x="1704" y="127"/>
                      <a:pt x="0" y="1537"/>
                      <a:pt x="0" y="1537"/>
                    </a:cubicBezTo>
                    <a:lnTo>
                      <a:pt x="382" y="2095"/>
                    </a:lnTo>
                    <a:cubicBezTo>
                      <a:pt x="383" y="2095"/>
                      <a:pt x="383" y="2095"/>
                      <a:pt x="384" y="2095"/>
                    </a:cubicBezTo>
                    <a:cubicBezTo>
                      <a:pt x="448" y="2095"/>
                      <a:pt x="2409" y="509"/>
                      <a:pt x="2409" y="509"/>
                    </a:cubicBezTo>
                    <a:cubicBezTo>
                      <a:pt x="2409" y="509"/>
                      <a:pt x="2053" y="0"/>
                      <a:pt x="188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p76"/>
              <p:cNvSpPr/>
              <p:nvPr/>
            </p:nvSpPr>
            <p:spPr>
              <a:xfrm>
                <a:off x="3620875" y="2973150"/>
                <a:ext cx="54375" cy="58050"/>
              </a:xfrm>
              <a:custGeom>
                <a:rect b="b" l="l" r="r" t="t"/>
                <a:pathLst>
                  <a:path extrusionOk="0" h="2322" w="2175">
                    <a:moveTo>
                      <a:pt x="558" y="1"/>
                    </a:moveTo>
                    <a:cubicBezTo>
                      <a:pt x="558" y="1"/>
                      <a:pt x="0" y="500"/>
                      <a:pt x="30" y="559"/>
                    </a:cubicBezTo>
                    <a:cubicBezTo>
                      <a:pt x="206" y="765"/>
                      <a:pt x="1587" y="2322"/>
                      <a:pt x="1587" y="2322"/>
                    </a:cubicBezTo>
                    <a:cubicBezTo>
                      <a:pt x="1587" y="2322"/>
                      <a:pt x="2174" y="1881"/>
                      <a:pt x="2057" y="1734"/>
                    </a:cubicBezTo>
                    <a:cubicBezTo>
                      <a:pt x="1939" y="1587"/>
                      <a:pt x="558" y="1"/>
                      <a:pt x="558"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76"/>
              <p:cNvSpPr/>
              <p:nvPr/>
            </p:nvSpPr>
            <p:spPr>
              <a:xfrm>
                <a:off x="4590325" y="2485275"/>
                <a:ext cx="60975" cy="52400"/>
              </a:xfrm>
              <a:custGeom>
                <a:rect b="b" l="l" r="r" t="t"/>
                <a:pathLst>
                  <a:path extrusionOk="0" h="2096" w="2439">
                    <a:moveTo>
                      <a:pt x="1915" y="0"/>
                    </a:moveTo>
                    <a:cubicBezTo>
                      <a:pt x="1903" y="0"/>
                      <a:pt x="1891" y="3"/>
                      <a:pt x="1881" y="9"/>
                    </a:cubicBezTo>
                    <a:cubicBezTo>
                      <a:pt x="1734" y="127"/>
                      <a:pt x="1" y="1566"/>
                      <a:pt x="1" y="1566"/>
                    </a:cubicBezTo>
                    <a:lnTo>
                      <a:pt x="412" y="2095"/>
                    </a:lnTo>
                    <a:cubicBezTo>
                      <a:pt x="412" y="2095"/>
                      <a:pt x="413" y="2095"/>
                      <a:pt x="413" y="2095"/>
                    </a:cubicBezTo>
                    <a:cubicBezTo>
                      <a:pt x="477" y="2095"/>
                      <a:pt x="2439" y="509"/>
                      <a:pt x="2439" y="509"/>
                    </a:cubicBezTo>
                    <a:cubicBezTo>
                      <a:pt x="2439" y="509"/>
                      <a:pt x="2083" y="0"/>
                      <a:pt x="191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76"/>
              <p:cNvSpPr/>
              <p:nvPr/>
            </p:nvSpPr>
            <p:spPr>
              <a:xfrm>
                <a:off x="4594725" y="2483300"/>
                <a:ext cx="53650" cy="58025"/>
              </a:xfrm>
              <a:custGeom>
                <a:rect b="b" l="l" r="r" t="t"/>
                <a:pathLst>
                  <a:path extrusionOk="0" h="2321" w="2146">
                    <a:moveTo>
                      <a:pt x="559" y="0"/>
                    </a:moveTo>
                    <a:cubicBezTo>
                      <a:pt x="559" y="0"/>
                      <a:pt x="1" y="500"/>
                      <a:pt x="30" y="558"/>
                    </a:cubicBezTo>
                    <a:cubicBezTo>
                      <a:pt x="207" y="764"/>
                      <a:pt x="1558" y="2321"/>
                      <a:pt x="1558" y="2321"/>
                    </a:cubicBezTo>
                    <a:cubicBezTo>
                      <a:pt x="1558" y="2321"/>
                      <a:pt x="2145" y="1880"/>
                      <a:pt x="2057" y="1733"/>
                    </a:cubicBezTo>
                    <a:cubicBezTo>
                      <a:pt x="1940" y="1616"/>
                      <a:pt x="559" y="0"/>
                      <a:pt x="55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76"/>
              <p:cNvSpPr/>
              <p:nvPr/>
            </p:nvSpPr>
            <p:spPr>
              <a:xfrm>
                <a:off x="4067400" y="2611600"/>
                <a:ext cx="61000" cy="52400"/>
              </a:xfrm>
              <a:custGeom>
                <a:rect b="b" l="l" r="r" t="t"/>
                <a:pathLst>
                  <a:path extrusionOk="0" h="2096" w="2440">
                    <a:moveTo>
                      <a:pt x="1915" y="0"/>
                    </a:moveTo>
                    <a:cubicBezTo>
                      <a:pt x="1903" y="0"/>
                      <a:pt x="1891" y="3"/>
                      <a:pt x="1881" y="9"/>
                    </a:cubicBezTo>
                    <a:cubicBezTo>
                      <a:pt x="1734" y="127"/>
                      <a:pt x="1" y="1566"/>
                      <a:pt x="1" y="1566"/>
                    </a:cubicBezTo>
                    <a:cubicBezTo>
                      <a:pt x="1" y="1566"/>
                      <a:pt x="353" y="2036"/>
                      <a:pt x="412" y="2095"/>
                    </a:cubicBezTo>
                    <a:cubicBezTo>
                      <a:pt x="412" y="2095"/>
                      <a:pt x="413" y="2095"/>
                      <a:pt x="413" y="2095"/>
                    </a:cubicBezTo>
                    <a:cubicBezTo>
                      <a:pt x="477" y="2095"/>
                      <a:pt x="2439" y="509"/>
                      <a:pt x="2439" y="509"/>
                    </a:cubicBezTo>
                    <a:cubicBezTo>
                      <a:pt x="2439" y="509"/>
                      <a:pt x="2083" y="0"/>
                      <a:pt x="191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76"/>
              <p:cNvSpPr/>
              <p:nvPr/>
            </p:nvSpPr>
            <p:spPr>
              <a:xfrm>
                <a:off x="4071825" y="2609625"/>
                <a:ext cx="53625" cy="58775"/>
              </a:xfrm>
              <a:custGeom>
                <a:rect b="b" l="l" r="r" t="t"/>
                <a:pathLst>
                  <a:path extrusionOk="0" h="2351" w="2145">
                    <a:moveTo>
                      <a:pt x="558" y="0"/>
                    </a:moveTo>
                    <a:cubicBezTo>
                      <a:pt x="558" y="0"/>
                      <a:pt x="0" y="500"/>
                      <a:pt x="29" y="558"/>
                    </a:cubicBezTo>
                    <a:cubicBezTo>
                      <a:pt x="206" y="764"/>
                      <a:pt x="1557" y="2350"/>
                      <a:pt x="1557" y="2350"/>
                    </a:cubicBezTo>
                    <a:cubicBezTo>
                      <a:pt x="1557" y="2350"/>
                      <a:pt x="2145" y="1880"/>
                      <a:pt x="2057" y="1733"/>
                    </a:cubicBezTo>
                    <a:cubicBezTo>
                      <a:pt x="1939" y="1616"/>
                      <a:pt x="558" y="0"/>
                      <a:pt x="55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76"/>
              <p:cNvSpPr/>
              <p:nvPr/>
            </p:nvSpPr>
            <p:spPr>
              <a:xfrm>
                <a:off x="2955475" y="2477925"/>
                <a:ext cx="60975" cy="51700"/>
              </a:xfrm>
              <a:custGeom>
                <a:rect b="b" l="l" r="r" t="t"/>
                <a:pathLst>
                  <a:path extrusionOk="0" h="2068" w="2439">
                    <a:moveTo>
                      <a:pt x="1915" y="0"/>
                    </a:moveTo>
                    <a:cubicBezTo>
                      <a:pt x="1902" y="0"/>
                      <a:pt x="1891" y="3"/>
                      <a:pt x="1880" y="10"/>
                    </a:cubicBezTo>
                    <a:cubicBezTo>
                      <a:pt x="1734" y="98"/>
                      <a:pt x="0" y="1537"/>
                      <a:pt x="0" y="1537"/>
                    </a:cubicBezTo>
                    <a:lnTo>
                      <a:pt x="412" y="2066"/>
                    </a:lnTo>
                    <a:cubicBezTo>
                      <a:pt x="412" y="2067"/>
                      <a:pt x="413" y="2067"/>
                      <a:pt x="415" y="2067"/>
                    </a:cubicBezTo>
                    <a:cubicBezTo>
                      <a:pt x="512" y="2067"/>
                      <a:pt x="2439" y="509"/>
                      <a:pt x="2439" y="509"/>
                    </a:cubicBezTo>
                    <a:cubicBezTo>
                      <a:pt x="2439" y="509"/>
                      <a:pt x="2083" y="0"/>
                      <a:pt x="1915"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76"/>
              <p:cNvSpPr/>
              <p:nvPr/>
            </p:nvSpPr>
            <p:spPr>
              <a:xfrm>
                <a:off x="2959875" y="2475950"/>
                <a:ext cx="52900" cy="58050"/>
              </a:xfrm>
              <a:custGeom>
                <a:rect b="b" l="l" r="r" t="t"/>
                <a:pathLst>
                  <a:path extrusionOk="0" h="2322" w="2116">
                    <a:moveTo>
                      <a:pt x="559" y="0"/>
                    </a:moveTo>
                    <a:cubicBezTo>
                      <a:pt x="559" y="0"/>
                      <a:pt x="1" y="500"/>
                      <a:pt x="1" y="559"/>
                    </a:cubicBezTo>
                    <a:cubicBezTo>
                      <a:pt x="177" y="764"/>
                      <a:pt x="1558" y="2321"/>
                      <a:pt x="1558" y="2321"/>
                    </a:cubicBezTo>
                    <a:cubicBezTo>
                      <a:pt x="1558" y="2321"/>
                      <a:pt x="2116" y="1881"/>
                      <a:pt x="2028" y="1734"/>
                    </a:cubicBezTo>
                    <a:cubicBezTo>
                      <a:pt x="1939" y="1587"/>
                      <a:pt x="559" y="0"/>
                      <a:pt x="55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76"/>
              <p:cNvSpPr/>
              <p:nvPr/>
            </p:nvSpPr>
            <p:spPr>
              <a:xfrm>
                <a:off x="3514375" y="2489900"/>
                <a:ext cx="51425" cy="94800"/>
              </a:xfrm>
              <a:custGeom>
                <a:rect b="b" l="l" r="r" t="t"/>
                <a:pathLst>
                  <a:path extrusionOk="0" h="3792" w="2057">
                    <a:moveTo>
                      <a:pt x="382" y="1"/>
                    </a:moveTo>
                    <a:lnTo>
                      <a:pt x="1" y="2116"/>
                    </a:lnTo>
                    <a:lnTo>
                      <a:pt x="823" y="2116"/>
                    </a:lnTo>
                    <a:cubicBezTo>
                      <a:pt x="823" y="2116"/>
                      <a:pt x="764" y="3731"/>
                      <a:pt x="882" y="3790"/>
                    </a:cubicBezTo>
                    <a:cubicBezTo>
                      <a:pt x="884" y="3791"/>
                      <a:pt x="887" y="3792"/>
                      <a:pt x="890" y="3792"/>
                    </a:cubicBezTo>
                    <a:cubicBezTo>
                      <a:pt x="1059" y="3792"/>
                      <a:pt x="1970" y="2083"/>
                      <a:pt x="2028" y="1881"/>
                    </a:cubicBezTo>
                    <a:cubicBezTo>
                      <a:pt x="2057" y="1675"/>
                      <a:pt x="1029" y="1528"/>
                      <a:pt x="1029" y="1528"/>
                    </a:cubicBezTo>
                    <a:cubicBezTo>
                      <a:pt x="1029" y="1528"/>
                      <a:pt x="1646" y="412"/>
                      <a:pt x="1558" y="206"/>
                    </a:cubicBezTo>
                    <a:cubicBezTo>
                      <a:pt x="1499" y="1"/>
                      <a:pt x="382" y="1"/>
                      <a:pt x="38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76"/>
              <p:cNvSpPr/>
              <p:nvPr/>
            </p:nvSpPr>
            <p:spPr>
              <a:xfrm>
                <a:off x="3984425" y="2801300"/>
                <a:ext cx="52150" cy="94125"/>
              </a:xfrm>
              <a:custGeom>
                <a:rect b="b" l="l" r="r" t="t"/>
                <a:pathLst>
                  <a:path extrusionOk="0" h="3765" w="2086">
                    <a:moveTo>
                      <a:pt x="999" y="1"/>
                    </a:moveTo>
                    <a:lnTo>
                      <a:pt x="0" y="1881"/>
                    </a:lnTo>
                    <a:lnTo>
                      <a:pt x="764" y="2175"/>
                    </a:lnTo>
                    <a:cubicBezTo>
                      <a:pt x="764" y="2175"/>
                      <a:pt x="206" y="3673"/>
                      <a:pt x="294" y="3761"/>
                    </a:cubicBezTo>
                    <a:cubicBezTo>
                      <a:pt x="298" y="3764"/>
                      <a:pt x="302" y="3765"/>
                      <a:pt x="309" y="3765"/>
                    </a:cubicBezTo>
                    <a:cubicBezTo>
                      <a:pt x="501" y="3765"/>
                      <a:pt x="1883" y="2463"/>
                      <a:pt x="1968" y="2292"/>
                    </a:cubicBezTo>
                    <a:cubicBezTo>
                      <a:pt x="2086" y="2116"/>
                      <a:pt x="1146" y="1646"/>
                      <a:pt x="1146" y="1646"/>
                    </a:cubicBezTo>
                    <a:cubicBezTo>
                      <a:pt x="1146" y="1646"/>
                      <a:pt x="2086" y="794"/>
                      <a:pt x="2086" y="588"/>
                    </a:cubicBezTo>
                    <a:cubicBezTo>
                      <a:pt x="2086" y="353"/>
                      <a:pt x="999" y="1"/>
                      <a:pt x="99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76"/>
              <p:cNvSpPr/>
              <p:nvPr/>
            </p:nvSpPr>
            <p:spPr>
              <a:xfrm>
                <a:off x="3747200" y="3058150"/>
                <a:ext cx="56200" cy="60450"/>
              </a:xfrm>
              <a:custGeom>
                <a:rect b="b" l="l" r="r" t="t"/>
                <a:pathLst>
                  <a:path extrusionOk="0" h="2418" w="2248">
                    <a:moveTo>
                      <a:pt x="934" y="1"/>
                    </a:moveTo>
                    <a:cubicBezTo>
                      <a:pt x="861" y="1"/>
                      <a:pt x="792" y="48"/>
                      <a:pt x="735" y="156"/>
                    </a:cubicBezTo>
                    <a:cubicBezTo>
                      <a:pt x="735" y="156"/>
                      <a:pt x="0" y="2388"/>
                      <a:pt x="940" y="2418"/>
                    </a:cubicBezTo>
                    <a:cubicBezTo>
                      <a:pt x="947" y="2418"/>
                      <a:pt x="954" y="2418"/>
                      <a:pt x="961" y="2418"/>
                    </a:cubicBezTo>
                    <a:cubicBezTo>
                      <a:pt x="2247" y="2418"/>
                      <a:pt x="1462" y="1"/>
                      <a:pt x="934"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76"/>
              <p:cNvSpPr/>
              <p:nvPr/>
            </p:nvSpPr>
            <p:spPr>
              <a:xfrm>
                <a:off x="3034800" y="2763300"/>
                <a:ext cx="56025" cy="56425"/>
              </a:xfrm>
              <a:custGeom>
                <a:rect b="b" l="l" r="r" t="t"/>
                <a:pathLst>
                  <a:path extrusionOk="0" h="2257" w="2241">
                    <a:moveTo>
                      <a:pt x="212" y="1"/>
                    </a:moveTo>
                    <a:cubicBezTo>
                      <a:pt x="99" y="1"/>
                      <a:pt x="19" y="69"/>
                      <a:pt x="0" y="228"/>
                    </a:cubicBezTo>
                    <a:cubicBezTo>
                      <a:pt x="0" y="228"/>
                      <a:pt x="154" y="2257"/>
                      <a:pt x="918" y="2257"/>
                    </a:cubicBezTo>
                    <a:cubicBezTo>
                      <a:pt x="972" y="2257"/>
                      <a:pt x="1028" y="2247"/>
                      <a:pt x="1087" y="2226"/>
                    </a:cubicBezTo>
                    <a:cubicBezTo>
                      <a:pt x="2241" y="1759"/>
                      <a:pt x="789" y="1"/>
                      <a:pt x="21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76"/>
              <p:cNvSpPr/>
              <p:nvPr/>
            </p:nvSpPr>
            <p:spPr>
              <a:xfrm>
                <a:off x="3407625" y="2738550"/>
                <a:ext cx="54600" cy="59350"/>
              </a:xfrm>
              <a:custGeom>
                <a:rect b="b" l="l" r="r" t="t"/>
                <a:pathLst>
                  <a:path extrusionOk="0" h="2374" w="2184">
                    <a:moveTo>
                      <a:pt x="458" y="0"/>
                    </a:moveTo>
                    <a:cubicBezTo>
                      <a:pt x="366" y="0"/>
                      <a:pt x="291" y="58"/>
                      <a:pt x="246" y="190"/>
                    </a:cubicBezTo>
                    <a:cubicBezTo>
                      <a:pt x="246" y="190"/>
                      <a:pt x="0" y="2373"/>
                      <a:pt x="824" y="2373"/>
                    </a:cubicBezTo>
                    <a:cubicBezTo>
                      <a:pt x="855" y="2373"/>
                      <a:pt x="888" y="2370"/>
                      <a:pt x="922" y="2364"/>
                    </a:cubicBezTo>
                    <a:cubicBezTo>
                      <a:pt x="2184" y="2137"/>
                      <a:pt x="1016" y="0"/>
                      <a:pt x="45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76"/>
              <p:cNvSpPr/>
              <p:nvPr/>
            </p:nvSpPr>
            <p:spPr>
              <a:xfrm>
                <a:off x="3782450" y="3079750"/>
                <a:ext cx="55025" cy="59975"/>
              </a:xfrm>
              <a:custGeom>
                <a:rect b="b" l="l" r="r" t="t"/>
                <a:pathLst>
                  <a:path extrusionOk="0" h="2399" w="2201">
                    <a:moveTo>
                      <a:pt x="1399" y="1"/>
                    </a:moveTo>
                    <a:cubicBezTo>
                      <a:pt x="1337" y="1"/>
                      <a:pt x="1271" y="36"/>
                      <a:pt x="1205" y="114"/>
                    </a:cubicBezTo>
                    <a:cubicBezTo>
                      <a:pt x="1205" y="114"/>
                      <a:pt x="0" y="2141"/>
                      <a:pt x="940" y="2376"/>
                    </a:cubicBezTo>
                    <a:cubicBezTo>
                      <a:pt x="1007" y="2391"/>
                      <a:pt x="1069" y="2398"/>
                      <a:pt x="1128" y="2398"/>
                    </a:cubicBezTo>
                    <a:cubicBezTo>
                      <a:pt x="2201" y="2398"/>
                      <a:pt x="1911" y="1"/>
                      <a:pt x="139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76"/>
              <p:cNvSpPr/>
              <p:nvPr/>
            </p:nvSpPr>
            <p:spPr>
              <a:xfrm>
                <a:off x="3718550" y="2753850"/>
                <a:ext cx="55075" cy="59875"/>
              </a:xfrm>
              <a:custGeom>
                <a:rect b="b" l="l" r="r" t="t"/>
                <a:pathLst>
                  <a:path extrusionOk="0" h="2395" w="2203">
                    <a:moveTo>
                      <a:pt x="1392" y="1"/>
                    </a:moveTo>
                    <a:cubicBezTo>
                      <a:pt x="1332" y="1"/>
                      <a:pt x="1269" y="34"/>
                      <a:pt x="1205" y="107"/>
                    </a:cubicBezTo>
                    <a:cubicBezTo>
                      <a:pt x="1205" y="107"/>
                      <a:pt x="1" y="2163"/>
                      <a:pt x="941" y="2369"/>
                    </a:cubicBezTo>
                    <a:cubicBezTo>
                      <a:pt x="1013" y="2386"/>
                      <a:pt x="1080" y="2395"/>
                      <a:pt x="1143" y="2395"/>
                    </a:cubicBezTo>
                    <a:cubicBezTo>
                      <a:pt x="2203" y="2395"/>
                      <a:pt x="1907" y="1"/>
                      <a:pt x="1392"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76"/>
              <p:cNvSpPr/>
              <p:nvPr/>
            </p:nvSpPr>
            <p:spPr>
              <a:xfrm>
                <a:off x="4428750" y="2589350"/>
                <a:ext cx="55025" cy="59875"/>
              </a:xfrm>
              <a:custGeom>
                <a:rect b="b" l="l" r="r" t="t"/>
                <a:pathLst>
                  <a:path extrusionOk="0" h="2395" w="2201">
                    <a:moveTo>
                      <a:pt x="1364" y="0"/>
                    </a:moveTo>
                    <a:cubicBezTo>
                      <a:pt x="1303" y="0"/>
                      <a:pt x="1240" y="33"/>
                      <a:pt x="1176" y="106"/>
                    </a:cubicBezTo>
                    <a:cubicBezTo>
                      <a:pt x="1176" y="106"/>
                      <a:pt x="1" y="2162"/>
                      <a:pt x="941" y="2368"/>
                    </a:cubicBezTo>
                    <a:cubicBezTo>
                      <a:pt x="1013" y="2386"/>
                      <a:pt x="1080" y="2394"/>
                      <a:pt x="1143" y="2394"/>
                    </a:cubicBezTo>
                    <a:cubicBezTo>
                      <a:pt x="2200" y="2394"/>
                      <a:pt x="1883" y="0"/>
                      <a:pt x="13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74" name="Google Shape;674;p76"/>
          <p:cNvSpPr/>
          <p:nvPr/>
        </p:nvSpPr>
        <p:spPr>
          <a:xfrm>
            <a:off x="0" y="4020675"/>
            <a:ext cx="2582537" cy="1122737"/>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76"/>
          <p:cNvSpPr txBox="1"/>
          <p:nvPr/>
        </p:nvSpPr>
        <p:spPr>
          <a:xfrm>
            <a:off x="198050" y="2925275"/>
            <a:ext cx="61818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500">
                <a:solidFill>
                  <a:schemeClr val="accent5"/>
                </a:solidFill>
                <a:latin typeface="Neucha"/>
                <a:ea typeface="Neucha"/>
                <a:cs typeface="Neucha"/>
                <a:sym typeface="Neucha"/>
              </a:rPr>
              <a:t>Have you ever noticed that there are certain people that you don’t feel like opening up to? </a:t>
            </a:r>
            <a:endParaRPr b="1" sz="2500">
              <a:solidFill>
                <a:schemeClr val="accent5"/>
              </a:solidFill>
              <a:latin typeface="Neucha"/>
              <a:ea typeface="Neucha"/>
              <a:cs typeface="Neucha"/>
              <a:sym typeface="Neucha"/>
            </a:endParaRPr>
          </a:p>
          <a:p>
            <a:pPr indent="0" lvl="0" marL="0" rtl="0" algn="l">
              <a:spcBef>
                <a:spcPts val="0"/>
              </a:spcBef>
              <a:spcAft>
                <a:spcPts val="0"/>
              </a:spcAft>
              <a:buNone/>
            </a:pPr>
            <a:r>
              <a:rPr b="1" lang="en-GB" sz="2500">
                <a:solidFill>
                  <a:schemeClr val="accent5"/>
                </a:solidFill>
                <a:latin typeface="Neucha"/>
                <a:ea typeface="Neucha"/>
                <a:cs typeface="Neucha"/>
                <a:sym typeface="Neucha"/>
              </a:rPr>
              <a:t>Even if you’re close friends?</a:t>
            </a:r>
            <a:endParaRPr sz="9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9" name="Shape 679"/>
        <p:cNvGrpSpPr/>
        <p:nvPr/>
      </p:nvGrpSpPr>
      <p:grpSpPr>
        <a:xfrm>
          <a:off x="0" y="0"/>
          <a:ext cx="0" cy="0"/>
          <a:chOff x="0" y="0"/>
          <a:chExt cx="0" cy="0"/>
        </a:xfrm>
      </p:grpSpPr>
      <p:sp>
        <p:nvSpPr>
          <p:cNvPr id="680" name="Google Shape;680;p77"/>
          <p:cNvSpPr txBox="1"/>
          <p:nvPr>
            <p:ph type="ctrTitle"/>
          </p:nvPr>
        </p:nvSpPr>
        <p:spPr>
          <a:xfrm>
            <a:off x="369450" y="403400"/>
            <a:ext cx="8405100" cy="871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2400"/>
              <a:t>The people who we feel like opening up to are always kind. Kindness is a signal to others that we are safe to be around and safe to talk to. </a:t>
            </a:r>
            <a:endParaRPr sz="3800"/>
          </a:p>
        </p:txBody>
      </p:sp>
      <p:sp>
        <p:nvSpPr>
          <p:cNvPr id="681" name="Google Shape;681;p77"/>
          <p:cNvSpPr txBox="1"/>
          <p:nvPr>
            <p:ph idx="1" type="subTitle"/>
          </p:nvPr>
        </p:nvSpPr>
        <p:spPr>
          <a:xfrm>
            <a:off x="369450" y="1632375"/>
            <a:ext cx="6688200" cy="313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If you know someone or if you are someone who speaks badly of others, laughs at people, or makes jokes at the expense of others (even people they have never met), subconsciously we recognise that that person is not safe because they are not kind. Even if we find it funny at the time.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start to think that that person might be bad mouthing us if they bad mouth others, and we put up guards. It could seem to be the closest friendship group, but if everyone's guards are up, we will never know each individual’s true emotions. Think about this today. What signal do you give to others? Are you kind? Do you signal safety? </a:t>
            </a:r>
            <a:endParaRPr/>
          </a:p>
        </p:txBody>
      </p:sp>
      <p:grpSp>
        <p:nvGrpSpPr>
          <p:cNvPr id="682" name="Google Shape;682;p77"/>
          <p:cNvGrpSpPr/>
          <p:nvPr/>
        </p:nvGrpSpPr>
        <p:grpSpPr>
          <a:xfrm>
            <a:off x="6899248" y="1578472"/>
            <a:ext cx="2128821" cy="3390999"/>
            <a:chOff x="2366350" y="577075"/>
            <a:chExt cx="2613975" cy="4163800"/>
          </a:xfrm>
        </p:grpSpPr>
        <p:sp>
          <p:nvSpPr>
            <p:cNvPr id="683" name="Google Shape;683;p77"/>
            <p:cNvSpPr/>
            <p:nvPr/>
          </p:nvSpPr>
          <p:spPr>
            <a:xfrm>
              <a:off x="2615300" y="3106075"/>
              <a:ext cx="1090525" cy="1634800"/>
            </a:xfrm>
            <a:custGeom>
              <a:rect b="b" l="l" r="r" t="t"/>
              <a:pathLst>
                <a:path extrusionOk="0" h="65392" w="43621">
                  <a:moveTo>
                    <a:pt x="22088" y="0"/>
                  </a:moveTo>
                  <a:cubicBezTo>
                    <a:pt x="18386" y="0"/>
                    <a:pt x="14659" y="1031"/>
                    <a:pt x="11366" y="3154"/>
                  </a:cubicBezTo>
                  <a:cubicBezTo>
                    <a:pt x="3140" y="8458"/>
                    <a:pt x="1" y="19065"/>
                    <a:pt x="4006" y="28049"/>
                  </a:cubicBezTo>
                  <a:cubicBezTo>
                    <a:pt x="7352" y="35270"/>
                    <a:pt x="14568" y="39697"/>
                    <a:pt x="22214" y="39697"/>
                  </a:cubicBezTo>
                  <a:cubicBezTo>
                    <a:pt x="23965" y="39697"/>
                    <a:pt x="25738" y="39465"/>
                    <a:pt x="27493" y="38981"/>
                  </a:cubicBezTo>
                  <a:lnTo>
                    <a:pt x="41889" y="65391"/>
                  </a:lnTo>
                  <a:lnTo>
                    <a:pt x="33663" y="36058"/>
                  </a:lnTo>
                  <a:cubicBezTo>
                    <a:pt x="34962" y="35084"/>
                    <a:pt x="36261" y="33894"/>
                    <a:pt x="37343" y="32595"/>
                  </a:cubicBezTo>
                  <a:cubicBezTo>
                    <a:pt x="43621" y="25126"/>
                    <a:pt x="43513" y="14086"/>
                    <a:pt x="37018" y="6726"/>
                  </a:cubicBezTo>
                  <a:cubicBezTo>
                    <a:pt x="33124" y="2312"/>
                    <a:pt x="27634" y="0"/>
                    <a:pt x="22088"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77"/>
            <p:cNvSpPr/>
            <p:nvPr/>
          </p:nvSpPr>
          <p:spPr>
            <a:xfrm>
              <a:off x="2747900" y="3282325"/>
              <a:ext cx="738750" cy="633425"/>
            </a:xfrm>
            <a:custGeom>
              <a:rect b="b" l="l" r="r" t="t"/>
              <a:pathLst>
                <a:path extrusionOk="0" h="25337" w="29550">
                  <a:moveTo>
                    <a:pt x="23272" y="3681"/>
                  </a:moveTo>
                  <a:lnTo>
                    <a:pt x="25112" y="7144"/>
                  </a:lnTo>
                  <a:lnTo>
                    <a:pt x="22622" y="8335"/>
                  </a:lnTo>
                  <a:lnTo>
                    <a:pt x="22731" y="8335"/>
                  </a:lnTo>
                  <a:cubicBezTo>
                    <a:pt x="22772" y="8332"/>
                    <a:pt x="22813" y="8331"/>
                    <a:pt x="22853" y="8331"/>
                  </a:cubicBezTo>
                  <a:cubicBezTo>
                    <a:pt x="24392" y="8331"/>
                    <a:pt x="25084" y="10311"/>
                    <a:pt x="24029" y="11366"/>
                  </a:cubicBezTo>
                  <a:cubicBezTo>
                    <a:pt x="23646" y="11749"/>
                    <a:pt x="23183" y="11919"/>
                    <a:pt x="22733" y="11919"/>
                  </a:cubicBezTo>
                  <a:cubicBezTo>
                    <a:pt x="21785" y="11919"/>
                    <a:pt x="20890" y="11167"/>
                    <a:pt x="20890" y="10067"/>
                  </a:cubicBezTo>
                  <a:cubicBezTo>
                    <a:pt x="20890" y="9742"/>
                    <a:pt x="20999" y="9309"/>
                    <a:pt x="21323" y="8984"/>
                  </a:cubicBezTo>
                  <a:lnTo>
                    <a:pt x="21323" y="8984"/>
                  </a:lnTo>
                  <a:lnTo>
                    <a:pt x="19050" y="10175"/>
                  </a:lnTo>
                  <a:lnTo>
                    <a:pt x="17210" y="6820"/>
                  </a:lnTo>
                  <a:lnTo>
                    <a:pt x="23272" y="3681"/>
                  </a:lnTo>
                  <a:close/>
                  <a:moveTo>
                    <a:pt x="10175" y="3789"/>
                  </a:moveTo>
                  <a:lnTo>
                    <a:pt x="16236" y="6820"/>
                  </a:lnTo>
                  <a:lnTo>
                    <a:pt x="14504" y="10175"/>
                  </a:lnTo>
                  <a:lnTo>
                    <a:pt x="13097" y="9525"/>
                  </a:lnTo>
                  <a:lnTo>
                    <a:pt x="13097" y="9525"/>
                  </a:lnTo>
                  <a:cubicBezTo>
                    <a:pt x="13206" y="9742"/>
                    <a:pt x="13206" y="9958"/>
                    <a:pt x="13206" y="10175"/>
                  </a:cubicBezTo>
                  <a:cubicBezTo>
                    <a:pt x="13314" y="11474"/>
                    <a:pt x="12340" y="12123"/>
                    <a:pt x="11379" y="12123"/>
                  </a:cubicBezTo>
                  <a:cubicBezTo>
                    <a:pt x="10418" y="12123"/>
                    <a:pt x="9471" y="11474"/>
                    <a:pt x="9634" y="10175"/>
                  </a:cubicBezTo>
                  <a:cubicBezTo>
                    <a:pt x="9634" y="9309"/>
                    <a:pt x="10175" y="8660"/>
                    <a:pt x="10933" y="8443"/>
                  </a:cubicBezTo>
                  <a:lnTo>
                    <a:pt x="8551" y="7144"/>
                  </a:lnTo>
                  <a:lnTo>
                    <a:pt x="10175" y="3789"/>
                  </a:lnTo>
                  <a:close/>
                  <a:moveTo>
                    <a:pt x="16940" y="12258"/>
                  </a:moveTo>
                  <a:cubicBezTo>
                    <a:pt x="20376" y="12258"/>
                    <a:pt x="23813" y="14559"/>
                    <a:pt x="23813" y="19159"/>
                  </a:cubicBezTo>
                  <a:lnTo>
                    <a:pt x="20999" y="19159"/>
                  </a:lnTo>
                  <a:cubicBezTo>
                    <a:pt x="20999" y="16453"/>
                    <a:pt x="18969" y="15100"/>
                    <a:pt x="16940" y="15100"/>
                  </a:cubicBezTo>
                  <a:cubicBezTo>
                    <a:pt x="14910" y="15100"/>
                    <a:pt x="12881" y="16453"/>
                    <a:pt x="12881" y="19159"/>
                  </a:cubicBezTo>
                  <a:lnTo>
                    <a:pt x="10067" y="19159"/>
                  </a:lnTo>
                  <a:cubicBezTo>
                    <a:pt x="10067" y="14559"/>
                    <a:pt x="13503" y="12258"/>
                    <a:pt x="16940" y="12258"/>
                  </a:cubicBezTo>
                  <a:close/>
                  <a:moveTo>
                    <a:pt x="16994" y="0"/>
                  </a:moveTo>
                  <a:cubicBezTo>
                    <a:pt x="5629" y="0"/>
                    <a:pt x="1" y="13639"/>
                    <a:pt x="8010" y="21648"/>
                  </a:cubicBezTo>
                  <a:cubicBezTo>
                    <a:pt x="10557" y="24195"/>
                    <a:pt x="13700" y="25336"/>
                    <a:pt x="16790" y="25336"/>
                  </a:cubicBezTo>
                  <a:cubicBezTo>
                    <a:pt x="23287" y="25336"/>
                    <a:pt x="29550" y="20293"/>
                    <a:pt x="29550" y="12664"/>
                  </a:cubicBezTo>
                  <a:cubicBezTo>
                    <a:pt x="29550" y="5629"/>
                    <a:pt x="23921" y="0"/>
                    <a:pt x="16994"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77"/>
            <p:cNvSpPr/>
            <p:nvPr/>
          </p:nvSpPr>
          <p:spPr>
            <a:xfrm>
              <a:off x="3814050" y="3084800"/>
              <a:ext cx="1166275" cy="1607350"/>
            </a:xfrm>
            <a:custGeom>
              <a:rect b="b" l="l" r="r" t="t"/>
              <a:pathLst>
                <a:path extrusionOk="0" h="64294" w="46651">
                  <a:moveTo>
                    <a:pt x="27276" y="0"/>
                  </a:moveTo>
                  <a:cubicBezTo>
                    <a:pt x="7685" y="108"/>
                    <a:pt x="0" y="25328"/>
                    <a:pt x="16128" y="36368"/>
                  </a:cubicBezTo>
                  <a:lnTo>
                    <a:pt x="5304" y="64294"/>
                  </a:lnTo>
                  <a:lnTo>
                    <a:pt x="5304" y="64294"/>
                  </a:lnTo>
                  <a:lnTo>
                    <a:pt x="22297" y="39074"/>
                  </a:lnTo>
                  <a:cubicBezTo>
                    <a:pt x="23921" y="39507"/>
                    <a:pt x="25653" y="39724"/>
                    <a:pt x="27276" y="39724"/>
                  </a:cubicBezTo>
                  <a:cubicBezTo>
                    <a:pt x="38100" y="39507"/>
                    <a:pt x="46651" y="30632"/>
                    <a:pt x="46651" y="19808"/>
                  </a:cubicBezTo>
                  <a:cubicBezTo>
                    <a:pt x="46651" y="9092"/>
                    <a:pt x="38100" y="217"/>
                    <a:pt x="2727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77"/>
            <p:cNvSpPr/>
            <p:nvPr/>
          </p:nvSpPr>
          <p:spPr>
            <a:xfrm>
              <a:off x="4414775" y="3646875"/>
              <a:ext cx="181325" cy="98200"/>
            </a:xfrm>
            <a:custGeom>
              <a:rect b="b" l="l" r="r" t="t"/>
              <a:pathLst>
                <a:path extrusionOk="0" h="3928" w="7253">
                  <a:moveTo>
                    <a:pt x="3740" y="1"/>
                  </a:moveTo>
                  <a:cubicBezTo>
                    <a:pt x="2176" y="1"/>
                    <a:pt x="688" y="939"/>
                    <a:pt x="0" y="2412"/>
                  </a:cubicBezTo>
                  <a:lnTo>
                    <a:pt x="7252" y="3927"/>
                  </a:lnTo>
                  <a:cubicBezTo>
                    <a:pt x="7144" y="2520"/>
                    <a:pt x="6386" y="355"/>
                    <a:pt x="4222" y="31"/>
                  </a:cubicBezTo>
                  <a:cubicBezTo>
                    <a:pt x="4061" y="11"/>
                    <a:pt x="3900" y="1"/>
                    <a:pt x="3740"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77"/>
            <p:cNvSpPr/>
            <p:nvPr/>
          </p:nvSpPr>
          <p:spPr>
            <a:xfrm>
              <a:off x="4092750" y="3266100"/>
              <a:ext cx="738750" cy="633400"/>
            </a:xfrm>
            <a:custGeom>
              <a:rect b="b" l="l" r="r" t="t"/>
              <a:pathLst>
                <a:path extrusionOk="0" h="25336" w="29550">
                  <a:moveTo>
                    <a:pt x="11907" y="4763"/>
                  </a:moveTo>
                  <a:lnTo>
                    <a:pt x="17644" y="11149"/>
                  </a:lnTo>
                  <a:lnTo>
                    <a:pt x="25329" y="7144"/>
                  </a:lnTo>
                  <a:lnTo>
                    <a:pt x="26519" y="9309"/>
                  </a:lnTo>
                  <a:lnTo>
                    <a:pt x="22731" y="11257"/>
                  </a:lnTo>
                  <a:lnTo>
                    <a:pt x="26195" y="12664"/>
                  </a:lnTo>
                  <a:lnTo>
                    <a:pt x="25329" y="14937"/>
                  </a:lnTo>
                  <a:lnTo>
                    <a:pt x="17535" y="11906"/>
                  </a:lnTo>
                  <a:lnTo>
                    <a:pt x="9201" y="12015"/>
                  </a:lnTo>
                  <a:lnTo>
                    <a:pt x="9201" y="9525"/>
                  </a:lnTo>
                  <a:lnTo>
                    <a:pt x="12881" y="9525"/>
                  </a:lnTo>
                  <a:lnTo>
                    <a:pt x="10067" y="6386"/>
                  </a:lnTo>
                  <a:lnTo>
                    <a:pt x="11907" y="4763"/>
                  </a:lnTo>
                  <a:close/>
                  <a:moveTo>
                    <a:pt x="16565" y="12592"/>
                  </a:moveTo>
                  <a:cubicBezTo>
                    <a:pt x="16878" y="12592"/>
                    <a:pt x="17201" y="12615"/>
                    <a:pt x="17535" y="12664"/>
                  </a:cubicBezTo>
                  <a:cubicBezTo>
                    <a:pt x="21973" y="13422"/>
                    <a:pt x="22839" y="18401"/>
                    <a:pt x="22731" y="20782"/>
                  </a:cubicBezTo>
                  <a:lnTo>
                    <a:pt x="22514" y="22189"/>
                  </a:lnTo>
                  <a:lnTo>
                    <a:pt x="9526" y="19483"/>
                  </a:lnTo>
                  <a:lnTo>
                    <a:pt x="9959" y="18076"/>
                  </a:lnTo>
                  <a:cubicBezTo>
                    <a:pt x="10559" y="16074"/>
                    <a:pt x="12733" y="12592"/>
                    <a:pt x="16565" y="12592"/>
                  </a:cubicBezTo>
                  <a:close/>
                  <a:moveTo>
                    <a:pt x="16886" y="0"/>
                  </a:moveTo>
                  <a:cubicBezTo>
                    <a:pt x="5629" y="0"/>
                    <a:pt x="1" y="13638"/>
                    <a:pt x="8011" y="21648"/>
                  </a:cubicBezTo>
                  <a:cubicBezTo>
                    <a:pt x="10557" y="24195"/>
                    <a:pt x="13700" y="25336"/>
                    <a:pt x="16791" y="25336"/>
                  </a:cubicBezTo>
                  <a:cubicBezTo>
                    <a:pt x="23287" y="25336"/>
                    <a:pt x="29550" y="20292"/>
                    <a:pt x="29550" y="12664"/>
                  </a:cubicBezTo>
                  <a:cubicBezTo>
                    <a:pt x="29550" y="5628"/>
                    <a:pt x="23922" y="0"/>
                    <a:pt x="16886"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77"/>
            <p:cNvSpPr/>
            <p:nvPr/>
          </p:nvSpPr>
          <p:spPr>
            <a:xfrm>
              <a:off x="2366350" y="577075"/>
              <a:ext cx="2549050" cy="4080900"/>
            </a:xfrm>
            <a:custGeom>
              <a:rect b="b" l="l" r="r" t="t"/>
              <a:pathLst>
                <a:path extrusionOk="0" h="163236" w="101962">
                  <a:moveTo>
                    <a:pt x="52838" y="0"/>
                  </a:moveTo>
                  <a:cubicBezTo>
                    <a:pt x="40444" y="0"/>
                    <a:pt x="28248" y="4731"/>
                    <a:pt x="18943" y="13610"/>
                  </a:cubicBezTo>
                  <a:cubicBezTo>
                    <a:pt x="4655" y="27248"/>
                    <a:pt x="1" y="48030"/>
                    <a:pt x="6928" y="66430"/>
                  </a:cubicBezTo>
                  <a:cubicBezTo>
                    <a:pt x="13855" y="84831"/>
                    <a:pt x="31174" y="97278"/>
                    <a:pt x="50765" y="98144"/>
                  </a:cubicBezTo>
                  <a:cubicBezTo>
                    <a:pt x="52894" y="115818"/>
                    <a:pt x="58479" y="163235"/>
                    <a:pt x="58661" y="163235"/>
                  </a:cubicBezTo>
                  <a:cubicBezTo>
                    <a:pt x="58664" y="163235"/>
                    <a:pt x="58666" y="163222"/>
                    <a:pt x="58666" y="163196"/>
                  </a:cubicBezTo>
                  <a:cubicBezTo>
                    <a:pt x="58666" y="161572"/>
                    <a:pt x="60290" y="116112"/>
                    <a:pt x="61047" y="97495"/>
                  </a:cubicBezTo>
                  <a:cubicBezTo>
                    <a:pt x="84643" y="93490"/>
                    <a:pt x="101961" y="73033"/>
                    <a:pt x="101961" y="49112"/>
                  </a:cubicBezTo>
                  <a:cubicBezTo>
                    <a:pt x="101961" y="29413"/>
                    <a:pt x="90163" y="11662"/>
                    <a:pt x="72088" y="3977"/>
                  </a:cubicBezTo>
                  <a:cubicBezTo>
                    <a:pt x="65874" y="1298"/>
                    <a:pt x="59329" y="0"/>
                    <a:pt x="52838"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77"/>
            <p:cNvSpPr/>
            <p:nvPr/>
          </p:nvSpPr>
          <p:spPr>
            <a:xfrm>
              <a:off x="2848025" y="939525"/>
              <a:ext cx="2113925" cy="1742100"/>
            </a:xfrm>
            <a:custGeom>
              <a:rect b="b" l="l" r="r" t="t"/>
              <a:pathLst>
                <a:path extrusionOk="0" h="69684" w="84557">
                  <a:moveTo>
                    <a:pt x="26410" y="9395"/>
                  </a:moveTo>
                  <a:lnTo>
                    <a:pt x="29441" y="10693"/>
                  </a:lnTo>
                  <a:cubicBezTo>
                    <a:pt x="29658" y="10260"/>
                    <a:pt x="29874" y="10044"/>
                    <a:pt x="30199" y="10044"/>
                  </a:cubicBezTo>
                  <a:cubicBezTo>
                    <a:pt x="30524" y="10044"/>
                    <a:pt x="31065" y="10693"/>
                    <a:pt x="31173" y="11451"/>
                  </a:cubicBezTo>
                  <a:lnTo>
                    <a:pt x="32905" y="12209"/>
                  </a:lnTo>
                  <a:cubicBezTo>
                    <a:pt x="32905" y="12209"/>
                    <a:pt x="30791" y="15015"/>
                    <a:pt x="28968" y="15015"/>
                  </a:cubicBezTo>
                  <a:cubicBezTo>
                    <a:pt x="27731" y="15015"/>
                    <a:pt x="26629" y="13725"/>
                    <a:pt x="26410" y="9395"/>
                  </a:cubicBezTo>
                  <a:close/>
                  <a:moveTo>
                    <a:pt x="38858" y="10369"/>
                  </a:moveTo>
                  <a:cubicBezTo>
                    <a:pt x="39291" y="10369"/>
                    <a:pt x="39616" y="10910"/>
                    <a:pt x="39724" y="11668"/>
                  </a:cubicBezTo>
                  <a:lnTo>
                    <a:pt x="46002" y="10477"/>
                  </a:lnTo>
                  <a:lnTo>
                    <a:pt x="46002" y="10477"/>
                  </a:lnTo>
                  <a:cubicBezTo>
                    <a:pt x="46002" y="10477"/>
                    <a:pt x="44006" y="15978"/>
                    <a:pt x="40662" y="15978"/>
                  </a:cubicBezTo>
                  <a:cubicBezTo>
                    <a:pt x="39269" y="15978"/>
                    <a:pt x="37642" y="15023"/>
                    <a:pt x="35827" y="12317"/>
                  </a:cubicBezTo>
                  <a:lnTo>
                    <a:pt x="37884" y="11992"/>
                  </a:lnTo>
                  <a:cubicBezTo>
                    <a:pt x="37884" y="11126"/>
                    <a:pt x="38317" y="10369"/>
                    <a:pt x="38858" y="10369"/>
                  </a:cubicBezTo>
                  <a:close/>
                  <a:moveTo>
                    <a:pt x="40416" y="1"/>
                  </a:moveTo>
                  <a:cubicBezTo>
                    <a:pt x="29545" y="1"/>
                    <a:pt x="21574" y="6977"/>
                    <a:pt x="21756" y="19569"/>
                  </a:cubicBezTo>
                  <a:lnTo>
                    <a:pt x="24787" y="16863"/>
                  </a:lnTo>
                  <a:lnTo>
                    <a:pt x="25869" y="20327"/>
                  </a:lnTo>
                  <a:lnTo>
                    <a:pt x="28575" y="16538"/>
                  </a:lnTo>
                  <a:lnTo>
                    <a:pt x="30524" y="21842"/>
                  </a:lnTo>
                  <a:lnTo>
                    <a:pt x="33554" y="18054"/>
                  </a:lnTo>
                  <a:lnTo>
                    <a:pt x="36585" y="22275"/>
                  </a:lnTo>
                  <a:lnTo>
                    <a:pt x="39291" y="17621"/>
                  </a:lnTo>
                  <a:lnTo>
                    <a:pt x="41564" y="22600"/>
                  </a:lnTo>
                  <a:lnTo>
                    <a:pt x="43837" y="18811"/>
                  </a:lnTo>
                  <a:lnTo>
                    <a:pt x="43837" y="18811"/>
                  </a:lnTo>
                  <a:cubicBezTo>
                    <a:pt x="43837" y="18812"/>
                    <a:pt x="44919" y="27579"/>
                    <a:pt x="41889" y="28228"/>
                  </a:cubicBezTo>
                  <a:lnTo>
                    <a:pt x="39183" y="24115"/>
                  </a:lnTo>
                  <a:lnTo>
                    <a:pt x="37343" y="27579"/>
                  </a:lnTo>
                  <a:lnTo>
                    <a:pt x="33879" y="23790"/>
                  </a:lnTo>
                  <a:lnTo>
                    <a:pt x="31065" y="28012"/>
                  </a:lnTo>
                  <a:lnTo>
                    <a:pt x="28792" y="24764"/>
                  </a:lnTo>
                  <a:lnTo>
                    <a:pt x="26627" y="28120"/>
                  </a:lnTo>
                  <a:lnTo>
                    <a:pt x="23921" y="23574"/>
                  </a:lnTo>
                  <a:cubicBezTo>
                    <a:pt x="22622" y="24981"/>
                    <a:pt x="21973" y="26929"/>
                    <a:pt x="22081" y="28878"/>
                  </a:cubicBezTo>
                  <a:cubicBezTo>
                    <a:pt x="22081" y="29743"/>
                    <a:pt x="20349" y="38403"/>
                    <a:pt x="16020" y="38727"/>
                  </a:cubicBezTo>
                  <a:cubicBezTo>
                    <a:pt x="15936" y="38735"/>
                    <a:pt x="15854" y="38739"/>
                    <a:pt x="15774" y="38739"/>
                  </a:cubicBezTo>
                  <a:cubicBezTo>
                    <a:pt x="10343" y="38739"/>
                    <a:pt x="12339" y="20977"/>
                    <a:pt x="12339" y="20976"/>
                  </a:cubicBezTo>
                  <a:lnTo>
                    <a:pt x="12339" y="20976"/>
                  </a:lnTo>
                  <a:lnTo>
                    <a:pt x="11041" y="23790"/>
                  </a:lnTo>
                  <a:lnTo>
                    <a:pt x="10283" y="20760"/>
                  </a:lnTo>
                  <a:lnTo>
                    <a:pt x="8551" y="23574"/>
                  </a:lnTo>
                  <a:lnTo>
                    <a:pt x="8010" y="20218"/>
                  </a:lnTo>
                  <a:lnTo>
                    <a:pt x="6278" y="22924"/>
                  </a:lnTo>
                  <a:lnTo>
                    <a:pt x="5304" y="19894"/>
                  </a:lnTo>
                  <a:cubicBezTo>
                    <a:pt x="5304" y="19894"/>
                    <a:pt x="0" y="29310"/>
                    <a:pt x="4979" y="45113"/>
                  </a:cubicBezTo>
                  <a:cubicBezTo>
                    <a:pt x="7503" y="53298"/>
                    <a:pt x="12347" y="55251"/>
                    <a:pt x="16398" y="55251"/>
                  </a:cubicBezTo>
                  <a:cubicBezTo>
                    <a:pt x="18775" y="55251"/>
                    <a:pt x="20880" y="54578"/>
                    <a:pt x="22081" y="54097"/>
                  </a:cubicBezTo>
                  <a:lnTo>
                    <a:pt x="22081" y="54097"/>
                  </a:lnTo>
                  <a:lnTo>
                    <a:pt x="20566" y="68601"/>
                  </a:lnTo>
                  <a:lnTo>
                    <a:pt x="60938" y="69683"/>
                  </a:lnTo>
                  <a:lnTo>
                    <a:pt x="59856" y="53989"/>
                  </a:lnTo>
                  <a:lnTo>
                    <a:pt x="59856" y="53989"/>
                  </a:lnTo>
                  <a:cubicBezTo>
                    <a:pt x="61052" y="54177"/>
                    <a:pt x="62174" y="54267"/>
                    <a:pt x="63226" y="54267"/>
                  </a:cubicBezTo>
                  <a:cubicBezTo>
                    <a:pt x="84556" y="54267"/>
                    <a:pt x="77283" y="17405"/>
                    <a:pt x="77282" y="17404"/>
                  </a:cubicBezTo>
                  <a:lnTo>
                    <a:pt x="77282" y="17404"/>
                  </a:lnTo>
                  <a:lnTo>
                    <a:pt x="75226" y="21409"/>
                  </a:lnTo>
                  <a:lnTo>
                    <a:pt x="73819" y="16863"/>
                  </a:lnTo>
                  <a:lnTo>
                    <a:pt x="72520" y="20976"/>
                  </a:lnTo>
                  <a:lnTo>
                    <a:pt x="71005" y="16214"/>
                  </a:lnTo>
                  <a:lnTo>
                    <a:pt x="69922" y="20651"/>
                  </a:lnTo>
                  <a:lnTo>
                    <a:pt x="67649" y="16863"/>
                  </a:lnTo>
                  <a:lnTo>
                    <a:pt x="67649" y="16863"/>
                  </a:lnTo>
                  <a:cubicBezTo>
                    <a:pt x="67649" y="16864"/>
                    <a:pt x="69489" y="35588"/>
                    <a:pt x="65484" y="37861"/>
                  </a:cubicBezTo>
                  <a:cubicBezTo>
                    <a:pt x="65081" y="38096"/>
                    <a:pt x="64719" y="38202"/>
                    <a:pt x="64393" y="38202"/>
                  </a:cubicBezTo>
                  <a:cubicBezTo>
                    <a:pt x="61567" y="38202"/>
                    <a:pt x="61480" y="30285"/>
                    <a:pt x="61480" y="30285"/>
                  </a:cubicBezTo>
                  <a:cubicBezTo>
                    <a:pt x="61480" y="30285"/>
                    <a:pt x="60830" y="3766"/>
                    <a:pt x="46759" y="735"/>
                  </a:cubicBezTo>
                  <a:cubicBezTo>
                    <a:pt x="44567" y="243"/>
                    <a:pt x="42441" y="1"/>
                    <a:pt x="40416"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77"/>
            <p:cNvSpPr/>
            <p:nvPr/>
          </p:nvSpPr>
          <p:spPr>
            <a:xfrm>
              <a:off x="2806675" y="861000"/>
              <a:ext cx="555500" cy="527175"/>
            </a:xfrm>
            <a:custGeom>
              <a:rect b="b" l="l" r="r" t="t"/>
              <a:pathLst>
                <a:path extrusionOk="0" h="21087" w="22220">
                  <a:moveTo>
                    <a:pt x="16483" y="4742"/>
                  </a:moveTo>
                  <a:lnTo>
                    <a:pt x="12478" y="8855"/>
                  </a:lnTo>
                  <a:lnTo>
                    <a:pt x="16699" y="9505"/>
                  </a:lnTo>
                  <a:lnTo>
                    <a:pt x="10855" y="15891"/>
                  </a:lnTo>
                  <a:lnTo>
                    <a:pt x="10855" y="15891"/>
                  </a:lnTo>
                  <a:lnTo>
                    <a:pt x="12153" y="11453"/>
                  </a:lnTo>
                  <a:lnTo>
                    <a:pt x="7932" y="10371"/>
                  </a:lnTo>
                  <a:lnTo>
                    <a:pt x="10097" y="4742"/>
                  </a:lnTo>
                  <a:close/>
                  <a:moveTo>
                    <a:pt x="12337" y="1"/>
                  </a:moveTo>
                  <a:cubicBezTo>
                    <a:pt x="9170" y="1"/>
                    <a:pt x="5982" y="1507"/>
                    <a:pt x="4036" y="4851"/>
                  </a:cubicBezTo>
                  <a:cubicBezTo>
                    <a:pt x="0" y="11869"/>
                    <a:pt x="5563" y="19526"/>
                    <a:pt x="12427" y="19526"/>
                  </a:cubicBezTo>
                  <a:cubicBezTo>
                    <a:pt x="14032" y="19526"/>
                    <a:pt x="15708" y="19108"/>
                    <a:pt x="17349" y="18164"/>
                  </a:cubicBezTo>
                  <a:lnTo>
                    <a:pt x="21029" y="21086"/>
                  </a:lnTo>
                  <a:lnTo>
                    <a:pt x="19081" y="16865"/>
                  </a:lnTo>
                  <a:cubicBezTo>
                    <a:pt x="21029" y="15025"/>
                    <a:pt x="22220" y="12427"/>
                    <a:pt x="22220" y="9721"/>
                  </a:cubicBezTo>
                  <a:cubicBezTo>
                    <a:pt x="22154" y="3657"/>
                    <a:pt x="17270" y="1"/>
                    <a:pt x="12337"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