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19" r:id="rId4"/>
    <p:sldMasterId id="2147483720" r:id="rId5"/>
    <p:sldMasterId id="2147483721" r:id="rId6"/>
  </p:sldMasterIdLst>
  <p:notesMasterIdLst>
    <p:notesMasterId r:id="rId7"/>
  </p:notesMasterIdLst>
  <p:sldIdLst>
    <p:sldId id="256" r:id="rId8"/>
    <p:sldId id="257" r:id="rId9"/>
    <p:sldId id="258" r:id="rId10"/>
    <p:sldId id="259" r:id="rId11"/>
  </p:sldIdLst>
  <p:sldSz cy="5143500" cx="9144000"/>
  <p:notesSz cx="6858000" cy="9144000"/>
  <p:embeddedFontLst>
    <p:embeddedFont>
      <p:font typeface="Neucha"/>
      <p:regular r:id="rId12"/>
    </p:embeddedFont>
    <p:embeddedFont>
      <p:font typeface="Roboto"/>
      <p:regular r:id="rId13"/>
      <p:bold r:id="rId14"/>
      <p:italic r:id="rId15"/>
      <p:boldItalic r:id="rId16"/>
    </p:embeddedFont>
    <p:embeddedFont>
      <p:font typeface="Amatic SC"/>
      <p:regular r:id="rId17"/>
      <p:bold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Roboto-regular.fntdata"/><Relationship Id="rId12" Type="http://schemas.openxmlformats.org/officeDocument/2006/relationships/font" Target="fonts/Neucha-regular.fntdata"/><Relationship Id="rId15" Type="http://schemas.openxmlformats.org/officeDocument/2006/relationships/font" Target="fonts/Roboto-italic.fntdata"/><Relationship Id="rId14" Type="http://schemas.openxmlformats.org/officeDocument/2006/relationships/font" Target="fonts/Roboto-bold.fntdata"/><Relationship Id="rId17" Type="http://schemas.openxmlformats.org/officeDocument/2006/relationships/font" Target="fonts/AmaticSC-regular.fntdata"/><Relationship Id="rId16" Type="http://schemas.openxmlformats.org/officeDocument/2006/relationships/font" Target="fonts/Roboto-boldItalic.fntdata"/><Relationship Id="rId18" Type="http://schemas.openxmlformats.org/officeDocument/2006/relationships/font" Target="fonts/AmaticSC-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125acc7a844_0_2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0" name="Google Shape;480;g125acc7a844_0_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125acc7a844_0_8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125acc7a844_0_8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Intention setting activity</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7" name="Shape 617"/>
        <p:cNvGrpSpPr/>
        <p:nvPr/>
      </p:nvGrpSpPr>
      <p:grpSpPr>
        <a:xfrm>
          <a:off x="0" y="0"/>
          <a:ext cx="0" cy="0"/>
          <a:chOff x="0" y="0"/>
          <a:chExt cx="0" cy="0"/>
        </a:xfrm>
      </p:grpSpPr>
      <p:sp>
        <p:nvSpPr>
          <p:cNvPr id="618" name="Google Shape;618;g125acc7a844_0_1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9" name="Google Shape;619;g125acc7a844_0_1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Describe to students what intentions are and how they can be written down.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125acc7a844_0_18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9" name="Google Shape;629;g125acc7a844_0_18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Students</a:t>
            </a:r>
            <a:r>
              <a:rPr lang="en-GB"/>
              <a:t> to write intentions for the next day, week or month.</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bit.ly/2Tynxth" TargetMode="External"/><Relationship Id="rId3" Type="http://schemas.openxmlformats.org/officeDocument/2006/relationships/hyperlink" Target="https://www.flaticon.com/?utm_source=slidesgo_template&amp;utm_medium=referral-link&amp;utm_campaign=s%20g_resources&amp;utm_content=flaticon" TargetMode="External"/><Relationship Id="rId4" Type="http://schemas.openxmlformats.org/officeDocument/2006/relationships/hyperlink" Target="https://www.freepik.com/?utm_source=slidesgo_template&amp;utm_medium=referral-link&amp;utm_campaign=s%20g_resources&amp;utm_content=freepik"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hyperlink" Target="http://bit.ly/2Tynxth" TargetMode="External"/><Relationship Id="rId3" Type="http://schemas.openxmlformats.org/officeDocument/2006/relationships/hyperlink" Target="https://www.flaticon.com/?utm_source=slidesgo_template&amp;utm_medium=referral-link&amp;utm_campaign=s%20g_resources&amp;utm_content=flaticon" TargetMode="External"/><Relationship Id="rId4" Type="http://schemas.openxmlformats.org/officeDocument/2006/relationships/hyperlink" Target="https://www.freepik.com/?utm_source=slidesgo_template&amp;utm_medium=referral-link&amp;utm_campaign=s%20g_resources&amp;utm_content=freepik"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p:nvPr/>
        </p:nvSpPr>
        <p:spPr>
          <a:xfrm>
            <a:off x="0" y="4020675"/>
            <a:ext cx="2582537" cy="1122737"/>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4"/>
          <p:cNvSpPr txBox="1"/>
          <p:nvPr>
            <p:ph type="ctrTitle"/>
          </p:nvPr>
        </p:nvSpPr>
        <p:spPr>
          <a:xfrm>
            <a:off x="713225" y="1523850"/>
            <a:ext cx="5081700" cy="1913700"/>
          </a:xfrm>
          <a:prstGeom prst="rect">
            <a:avLst/>
          </a:prstGeom>
        </p:spPr>
        <p:txBody>
          <a:bodyPr anchorCtr="0" anchor="ctr" bIns="91425" lIns="91425" spcFirstLastPara="1" rIns="91425" wrap="square" tIns="91425">
            <a:noAutofit/>
          </a:bodyPr>
          <a:lstStyle>
            <a:lvl1pPr lvl="0" rtl="0">
              <a:spcBef>
                <a:spcPts val="0"/>
              </a:spcBef>
              <a:spcAft>
                <a:spcPts val="0"/>
              </a:spcAft>
              <a:buSzPts val="5200"/>
              <a:buNone/>
              <a:defRPr b="1" sz="58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7" name="Google Shape;57;p14"/>
          <p:cNvSpPr txBox="1"/>
          <p:nvPr>
            <p:ph idx="1" type="subTitle"/>
          </p:nvPr>
        </p:nvSpPr>
        <p:spPr>
          <a:xfrm>
            <a:off x="713225" y="3363965"/>
            <a:ext cx="5023200" cy="404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8" name="Google Shape;58;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9" name="Shape 59"/>
        <p:cNvGrpSpPr/>
        <p:nvPr/>
      </p:nvGrpSpPr>
      <p:grpSpPr>
        <a:xfrm>
          <a:off x="0" y="0"/>
          <a:ext cx="0" cy="0"/>
          <a:chOff x="0" y="0"/>
          <a:chExt cx="0" cy="0"/>
        </a:xfrm>
      </p:grpSpPr>
      <p:sp>
        <p:nvSpPr>
          <p:cNvPr id="60" name="Google Shape;60;p15"/>
          <p:cNvSpPr/>
          <p:nvPr/>
        </p:nvSpPr>
        <p:spPr>
          <a:xfrm>
            <a:off x="-218950" y="0"/>
            <a:ext cx="1418438" cy="3214892"/>
          </a:xfrm>
          <a:custGeom>
            <a:rect b="b" l="l" r="r" t="t"/>
            <a:pathLst>
              <a:path extrusionOk="0" h="173966" w="85102">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5"/>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2" name="Google Shape;62;p15"/>
          <p:cNvSpPr txBox="1"/>
          <p:nvPr>
            <p:ph hasCustomPrompt="1" idx="2" type="title"/>
          </p:nvPr>
        </p:nvSpPr>
        <p:spPr>
          <a:xfrm>
            <a:off x="1284025" y="1443088"/>
            <a:ext cx="1889100" cy="1022700"/>
          </a:xfrm>
          <a:prstGeom prst="rect">
            <a:avLst/>
          </a:prstGeom>
        </p:spPr>
        <p:txBody>
          <a:bodyPr anchorCtr="0" anchor="ctr" bIns="91425" lIns="91425" spcFirstLastPara="1" rIns="91425" wrap="square" tIns="91425">
            <a:noAutofit/>
          </a:bodyPr>
          <a:lstStyle>
            <a:lvl1pPr lvl="0" rtl="0">
              <a:spcBef>
                <a:spcPts val="0"/>
              </a:spcBef>
              <a:spcAft>
                <a:spcPts val="0"/>
              </a:spcAft>
              <a:buSzPts val="7200"/>
              <a:buNone/>
              <a:defRPr sz="90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63" name="Google Shape;63;p15"/>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600">
                <a:solidFill>
                  <a:schemeClr val="accent5"/>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4" name="Shape 64"/>
        <p:cNvGrpSpPr/>
        <p:nvPr/>
      </p:nvGrpSpPr>
      <p:grpSpPr>
        <a:xfrm>
          <a:off x="0" y="0"/>
          <a:ext cx="0" cy="0"/>
          <a:chOff x="0" y="0"/>
          <a:chExt cx="0" cy="0"/>
        </a:xfrm>
      </p:grpSpPr>
      <p:grpSp>
        <p:nvGrpSpPr>
          <p:cNvPr id="65" name="Google Shape;65;p16"/>
          <p:cNvGrpSpPr/>
          <p:nvPr/>
        </p:nvGrpSpPr>
        <p:grpSpPr>
          <a:xfrm>
            <a:off x="14" y="-2"/>
            <a:ext cx="9143950" cy="5143477"/>
            <a:chOff x="14" y="-2"/>
            <a:chExt cx="9143950" cy="5143477"/>
          </a:xfrm>
        </p:grpSpPr>
        <p:sp>
          <p:nvSpPr>
            <p:cNvPr id="66" name="Google Shape;66;p16"/>
            <p:cNvSpPr/>
            <p:nvPr/>
          </p:nvSpPr>
          <p:spPr>
            <a:xfrm rot="10800000">
              <a:off x="14" y="-2"/>
              <a:ext cx="1035412" cy="83610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6"/>
            <p:cNvSpPr/>
            <p:nvPr/>
          </p:nvSpPr>
          <p:spPr>
            <a:xfrm>
              <a:off x="7471252" y="3792750"/>
              <a:ext cx="1672712" cy="13507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8" name="Google Shape;68;p16"/>
          <p:cNvSpPr txBox="1"/>
          <p:nvPr>
            <p:ph idx="1" type="body"/>
          </p:nvPr>
        </p:nvSpPr>
        <p:spPr>
          <a:xfrm>
            <a:off x="713400" y="1072375"/>
            <a:ext cx="7717200" cy="37251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Font typeface="Roboto"/>
              <a:buChar char="●"/>
              <a:defRPr sz="1200">
                <a:latin typeface="Roboto"/>
                <a:ea typeface="Roboto"/>
                <a:cs typeface="Roboto"/>
                <a:sym typeface="Roboto"/>
              </a:defRPr>
            </a:lvl1pPr>
            <a:lvl2pPr indent="-317500" lvl="1" marL="914400" rtl="0">
              <a:lnSpc>
                <a:spcPct val="100000"/>
              </a:lnSpc>
              <a:spcBef>
                <a:spcPts val="0"/>
              </a:spcBef>
              <a:spcAft>
                <a:spcPts val="0"/>
              </a:spcAft>
              <a:buSzPts val="1400"/>
              <a:buFont typeface="Roboto"/>
              <a:buChar char="○"/>
              <a:defRPr>
                <a:latin typeface="Roboto"/>
                <a:ea typeface="Roboto"/>
                <a:cs typeface="Roboto"/>
                <a:sym typeface="Roboto"/>
              </a:defRPr>
            </a:lvl2pPr>
            <a:lvl3pPr indent="-317500" lvl="2" marL="1371600" rtl="0">
              <a:lnSpc>
                <a:spcPct val="10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00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00000"/>
              </a:lnSpc>
              <a:spcBef>
                <a:spcPts val="0"/>
              </a:spcBef>
              <a:spcAft>
                <a:spcPts val="0"/>
              </a:spcAft>
              <a:buSzPts val="1400"/>
              <a:buFont typeface="Roboto"/>
              <a:buChar char="○"/>
              <a:defRPr>
                <a:latin typeface="Roboto"/>
                <a:ea typeface="Roboto"/>
                <a:cs typeface="Roboto"/>
                <a:sym typeface="Roboto"/>
              </a:defRPr>
            </a:lvl5pPr>
            <a:lvl6pPr indent="-317500" lvl="5" marL="2743200" rtl="0">
              <a:lnSpc>
                <a:spcPct val="100000"/>
              </a:lnSpc>
              <a:spcBef>
                <a:spcPts val="0"/>
              </a:spcBef>
              <a:spcAft>
                <a:spcPts val="0"/>
              </a:spcAft>
              <a:buSzPts val="1400"/>
              <a:buFont typeface="Roboto"/>
              <a:buChar char="■"/>
              <a:defRPr>
                <a:latin typeface="Roboto"/>
                <a:ea typeface="Roboto"/>
                <a:cs typeface="Roboto"/>
                <a:sym typeface="Roboto"/>
              </a:defRPr>
            </a:lvl6pPr>
            <a:lvl7pPr indent="-317500" lvl="6" marL="3200400" rtl="0">
              <a:lnSpc>
                <a:spcPct val="100000"/>
              </a:lnSpc>
              <a:spcBef>
                <a:spcPts val="0"/>
              </a:spcBef>
              <a:spcAft>
                <a:spcPts val="0"/>
              </a:spcAft>
              <a:buSzPts val="1400"/>
              <a:buFont typeface="Roboto"/>
              <a:buChar char="●"/>
              <a:defRPr>
                <a:latin typeface="Roboto"/>
                <a:ea typeface="Roboto"/>
                <a:cs typeface="Roboto"/>
                <a:sym typeface="Roboto"/>
              </a:defRPr>
            </a:lvl7pPr>
            <a:lvl8pPr indent="-317500" lvl="7" marL="3657600" rtl="0">
              <a:lnSpc>
                <a:spcPct val="100000"/>
              </a:lnSpc>
              <a:spcBef>
                <a:spcPts val="0"/>
              </a:spcBef>
              <a:spcAft>
                <a:spcPts val="0"/>
              </a:spcAft>
              <a:buSzPts val="1400"/>
              <a:buFont typeface="Roboto"/>
              <a:buChar char="○"/>
              <a:defRPr>
                <a:latin typeface="Roboto"/>
                <a:ea typeface="Roboto"/>
                <a:cs typeface="Roboto"/>
                <a:sym typeface="Roboto"/>
              </a:defRPr>
            </a:lvl8pPr>
            <a:lvl9pPr indent="-317500" lvl="8" marL="4114800" rtl="0">
              <a:lnSpc>
                <a:spcPct val="100000"/>
              </a:lnSpc>
              <a:spcBef>
                <a:spcPts val="0"/>
              </a:spcBef>
              <a:spcAft>
                <a:spcPts val="0"/>
              </a:spcAft>
              <a:buSzPts val="1400"/>
              <a:buFont typeface="Roboto"/>
              <a:buChar char="■"/>
              <a:defRPr>
                <a:latin typeface="Roboto"/>
                <a:ea typeface="Roboto"/>
                <a:cs typeface="Roboto"/>
                <a:sym typeface="Roboto"/>
              </a:defRPr>
            </a:lvl9pPr>
          </a:lstStyle>
          <a:p/>
        </p:txBody>
      </p:sp>
      <p:sp>
        <p:nvSpPr>
          <p:cNvPr id="69" name="Google Shape;69;p16"/>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0" name="Shape 70"/>
        <p:cNvGrpSpPr/>
        <p:nvPr/>
      </p:nvGrpSpPr>
      <p:grpSpPr>
        <a:xfrm>
          <a:off x="0" y="0"/>
          <a:ext cx="0" cy="0"/>
          <a:chOff x="0" y="0"/>
          <a:chExt cx="0" cy="0"/>
        </a:xfrm>
      </p:grpSpPr>
      <p:grpSp>
        <p:nvGrpSpPr>
          <p:cNvPr id="71" name="Google Shape;71;p17"/>
          <p:cNvGrpSpPr/>
          <p:nvPr/>
        </p:nvGrpSpPr>
        <p:grpSpPr>
          <a:xfrm>
            <a:off x="-39" y="-1"/>
            <a:ext cx="1478189" cy="5143594"/>
            <a:chOff x="-39" y="-1"/>
            <a:chExt cx="1478189" cy="5143594"/>
          </a:xfrm>
        </p:grpSpPr>
        <p:sp>
          <p:nvSpPr>
            <p:cNvPr id="72" name="Google Shape;72;p17"/>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7"/>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4" name="Google Shape;74;p17"/>
          <p:cNvSpPr txBox="1"/>
          <p:nvPr>
            <p:ph idx="1" type="body"/>
          </p:nvPr>
        </p:nvSpPr>
        <p:spPr>
          <a:xfrm>
            <a:off x="1418575" y="2546249"/>
            <a:ext cx="2889000" cy="10413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5" name="Google Shape;75;p17"/>
          <p:cNvSpPr txBox="1"/>
          <p:nvPr>
            <p:ph idx="2" type="body"/>
          </p:nvPr>
        </p:nvSpPr>
        <p:spPr>
          <a:xfrm>
            <a:off x="4836275" y="2546249"/>
            <a:ext cx="2889000" cy="10413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6" name="Google Shape;76;p17"/>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7" name="Google Shape;77;p17"/>
          <p:cNvSpPr txBox="1"/>
          <p:nvPr>
            <p:ph idx="3" type="subTitle"/>
          </p:nvPr>
        </p:nvSpPr>
        <p:spPr>
          <a:xfrm>
            <a:off x="2493475" y="3544474"/>
            <a:ext cx="1814100" cy="3432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8" name="Google Shape;78;p17"/>
          <p:cNvSpPr txBox="1"/>
          <p:nvPr>
            <p:ph idx="4" type="subTitle"/>
          </p:nvPr>
        </p:nvSpPr>
        <p:spPr>
          <a:xfrm>
            <a:off x="5911175" y="3544474"/>
            <a:ext cx="1814100" cy="3432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9" name="Shape 79"/>
        <p:cNvGrpSpPr/>
        <p:nvPr/>
      </p:nvGrpSpPr>
      <p:grpSpPr>
        <a:xfrm>
          <a:off x="0" y="0"/>
          <a:ext cx="0" cy="0"/>
          <a:chOff x="0" y="0"/>
          <a:chExt cx="0" cy="0"/>
        </a:xfrm>
      </p:grpSpPr>
      <p:grpSp>
        <p:nvGrpSpPr>
          <p:cNvPr id="80" name="Google Shape;80;p18"/>
          <p:cNvGrpSpPr/>
          <p:nvPr/>
        </p:nvGrpSpPr>
        <p:grpSpPr>
          <a:xfrm>
            <a:off x="-5841" y="-12102"/>
            <a:ext cx="9155957" cy="5161658"/>
            <a:chOff x="-11939" y="-385898"/>
            <a:chExt cx="9808203" cy="5529360"/>
          </a:xfrm>
        </p:grpSpPr>
        <p:sp>
          <p:nvSpPr>
            <p:cNvPr id="81" name="Google Shape;81;p18"/>
            <p:cNvSpPr/>
            <p:nvPr/>
          </p:nvSpPr>
          <p:spPr>
            <a:xfrm rot="5400000">
              <a:off x="-405533" y="3402610"/>
              <a:ext cx="2134446" cy="134725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8"/>
            <p:cNvSpPr/>
            <p:nvPr/>
          </p:nvSpPr>
          <p:spPr>
            <a:xfrm rot="-5400000">
              <a:off x="8449762" y="-81433"/>
              <a:ext cx="1650968" cy="104203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3" name="Google Shape;83;p18"/>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4" name="Shape 84"/>
        <p:cNvGrpSpPr/>
        <p:nvPr/>
      </p:nvGrpSpPr>
      <p:grpSpPr>
        <a:xfrm>
          <a:off x="0" y="0"/>
          <a:ext cx="0" cy="0"/>
          <a:chOff x="0" y="0"/>
          <a:chExt cx="0" cy="0"/>
        </a:xfrm>
      </p:grpSpPr>
      <p:grpSp>
        <p:nvGrpSpPr>
          <p:cNvPr id="85" name="Google Shape;85;p19"/>
          <p:cNvGrpSpPr/>
          <p:nvPr/>
        </p:nvGrpSpPr>
        <p:grpSpPr>
          <a:xfrm>
            <a:off x="-1224821" y="71"/>
            <a:ext cx="2696966" cy="6119797"/>
            <a:chOff x="-1224821" y="71"/>
            <a:chExt cx="2696966" cy="6119797"/>
          </a:xfrm>
        </p:grpSpPr>
        <p:sp>
          <p:nvSpPr>
            <p:cNvPr id="86" name="Google Shape;86;p19"/>
            <p:cNvSpPr/>
            <p:nvPr/>
          </p:nvSpPr>
          <p:spPr>
            <a:xfrm flipH="1" rot="5400000">
              <a:off x="-10125" y="10114"/>
              <a:ext cx="1492314" cy="14722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9"/>
            <p:cNvSpPr/>
            <p:nvPr/>
          </p:nvSpPr>
          <p:spPr>
            <a:xfrm>
              <a:off x="-1224821" y="4022048"/>
              <a:ext cx="2414700" cy="209782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p19"/>
          <p:cNvSpPr txBox="1"/>
          <p:nvPr>
            <p:ph idx="1" type="body"/>
          </p:nvPr>
        </p:nvSpPr>
        <p:spPr>
          <a:xfrm>
            <a:off x="935800" y="2039550"/>
            <a:ext cx="3485100" cy="16329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accent5"/>
              </a:buClr>
              <a:buSzPts val="1600"/>
              <a:buChar char="●"/>
              <a:defRPr sz="1600">
                <a:solidFill>
                  <a:schemeClr val="accent5"/>
                </a:solidFill>
              </a:defRPr>
            </a:lvl1pPr>
            <a:lvl2pPr indent="-330200" lvl="1" marL="914400" rtl="0">
              <a:spcBef>
                <a:spcPts val="0"/>
              </a:spcBef>
              <a:spcAft>
                <a:spcPts val="0"/>
              </a:spcAft>
              <a:buClr>
                <a:schemeClr val="accent5"/>
              </a:buClr>
              <a:buSzPts val="1600"/>
              <a:buChar char="○"/>
              <a:defRPr sz="1600">
                <a:solidFill>
                  <a:schemeClr val="accent5"/>
                </a:solidFill>
              </a:defRPr>
            </a:lvl2pPr>
            <a:lvl3pPr indent="-330200" lvl="2" marL="1371600" rtl="0">
              <a:spcBef>
                <a:spcPts val="0"/>
              </a:spcBef>
              <a:spcAft>
                <a:spcPts val="0"/>
              </a:spcAft>
              <a:buClr>
                <a:schemeClr val="accent5"/>
              </a:buClr>
              <a:buSzPts val="1600"/>
              <a:buChar char="■"/>
              <a:defRPr sz="1600">
                <a:solidFill>
                  <a:schemeClr val="accent5"/>
                </a:solidFill>
              </a:defRPr>
            </a:lvl3pPr>
            <a:lvl4pPr indent="-330200" lvl="3" marL="1828800" rtl="0">
              <a:spcBef>
                <a:spcPts val="0"/>
              </a:spcBef>
              <a:spcAft>
                <a:spcPts val="0"/>
              </a:spcAft>
              <a:buClr>
                <a:schemeClr val="accent5"/>
              </a:buClr>
              <a:buSzPts val="1600"/>
              <a:buChar char="●"/>
              <a:defRPr sz="1600">
                <a:solidFill>
                  <a:schemeClr val="accent5"/>
                </a:solidFill>
              </a:defRPr>
            </a:lvl4pPr>
            <a:lvl5pPr indent="-330200" lvl="4" marL="2286000" rtl="0">
              <a:spcBef>
                <a:spcPts val="0"/>
              </a:spcBef>
              <a:spcAft>
                <a:spcPts val="0"/>
              </a:spcAft>
              <a:buClr>
                <a:schemeClr val="accent5"/>
              </a:buClr>
              <a:buSzPts val="1600"/>
              <a:buChar char="○"/>
              <a:defRPr sz="1600">
                <a:solidFill>
                  <a:schemeClr val="accent5"/>
                </a:solidFill>
              </a:defRPr>
            </a:lvl5pPr>
            <a:lvl6pPr indent="-330200" lvl="5" marL="2743200" rtl="0">
              <a:spcBef>
                <a:spcPts val="0"/>
              </a:spcBef>
              <a:spcAft>
                <a:spcPts val="0"/>
              </a:spcAft>
              <a:buClr>
                <a:schemeClr val="accent5"/>
              </a:buClr>
              <a:buSzPts val="1600"/>
              <a:buChar char="■"/>
              <a:defRPr sz="1600">
                <a:solidFill>
                  <a:schemeClr val="accent5"/>
                </a:solidFill>
              </a:defRPr>
            </a:lvl6pPr>
            <a:lvl7pPr indent="-330200" lvl="6" marL="3200400" rtl="0">
              <a:spcBef>
                <a:spcPts val="0"/>
              </a:spcBef>
              <a:spcAft>
                <a:spcPts val="0"/>
              </a:spcAft>
              <a:buClr>
                <a:schemeClr val="accent5"/>
              </a:buClr>
              <a:buSzPts val="1600"/>
              <a:buChar char="●"/>
              <a:defRPr sz="1600">
                <a:solidFill>
                  <a:schemeClr val="accent5"/>
                </a:solidFill>
              </a:defRPr>
            </a:lvl7pPr>
            <a:lvl8pPr indent="-330200" lvl="7" marL="3657600" rtl="0">
              <a:spcBef>
                <a:spcPts val="0"/>
              </a:spcBef>
              <a:spcAft>
                <a:spcPts val="0"/>
              </a:spcAft>
              <a:buClr>
                <a:schemeClr val="accent5"/>
              </a:buClr>
              <a:buSzPts val="1600"/>
              <a:buChar char="○"/>
              <a:defRPr sz="1600">
                <a:solidFill>
                  <a:schemeClr val="accent5"/>
                </a:solidFill>
              </a:defRPr>
            </a:lvl8pPr>
            <a:lvl9pPr indent="-330200" lvl="8" marL="4114800" rtl="0">
              <a:spcBef>
                <a:spcPts val="0"/>
              </a:spcBef>
              <a:spcAft>
                <a:spcPts val="0"/>
              </a:spcAft>
              <a:buClr>
                <a:schemeClr val="accent5"/>
              </a:buClr>
              <a:buSzPts val="1600"/>
              <a:buChar char="■"/>
              <a:defRPr sz="1600">
                <a:solidFill>
                  <a:schemeClr val="accent5"/>
                </a:solidFill>
              </a:defRPr>
            </a:lvl9pPr>
          </a:lstStyle>
          <a:p/>
        </p:txBody>
      </p:sp>
      <p:sp>
        <p:nvSpPr>
          <p:cNvPr id="89" name="Google Shape;89;p19"/>
          <p:cNvSpPr txBox="1"/>
          <p:nvPr>
            <p:ph type="title"/>
          </p:nvPr>
        </p:nvSpPr>
        <p:spPr>
          <a:xfrm>
            <a:off x="935800" y="1547250"/>
            <a:ext cx="34851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3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90" name="Shape 90"/>
        <p:cNvGrpSpPr/>
        <p:nvPr/>
      </p:nvGrpSpPr>
      <p:grpSpPr>
        <a:xfrm>
          <a:off x="0" y="0"/>
          <a:ext cx="0" cy="0"/>
          <a:chOff x="0" y="0"/>
          <a:chExt cx="0" cy="0"/>
        </a:xfrm>
      </p:grpSpPr>
      <p:grpSp>
        <p:nvGrpSpPr>
          <p:cNvPr id="91" name="Google Shape;91;p20"/>
          <p:cNvGrpSpPr/>
          <p:nvPr/>
        </p:nvGrpSpPr>
        <p:grpSpPr>
          <a:xfrm>
            <a:off x="-1782338" y="1"/>
            <a:ext cx="10926314" cy="6358311"/>
            <a:chOff x="-1782338" y="1"/>
            <a:chExt cx="10926314" cy="6358311"/>
          </a:xfrm>
        </p:grpSpPr>
        <p:sp>
          <p:nvSpPr>
            <p:cNvPr id="92" name="Google Shape;92;p20"/>
            <p:cNvSpPr/>
            <p:nvPr/>
          </p:nvSpPr>
          <p:spPr>
            <a:xfrm>
              <a:off x="-1782338" y="3136549"/>
              <a:ext cx="3708325" cy="322176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20"/>
            <p:cNvSpPr/>
            <p:nvPr/>
          </p:nvSpPr>
          <p:spPr>
            <a:xfrm flipH="1" rot="10800000">
              <a:off x="6399075" y="1"/>
              <a:ext cx="2744901" cy="2216524"/>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4" name="Google Shape;94;p20"/>
          <p:cNvSpPr txBox="1"/>
          <p:nvPr>
            <p:ph type="title"/>
          </p:nvPr>
        </p:nvSpPr>
        <p:spPr>
          <a:xfrm>
            <a:off x="1183325" y="1138500"/>
            <a:ext cx="4328700" cy="31713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8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5" name="Shape 95"/>
        <p:cNvGrpSpPr/>
        <p:nvPr/>
      </p:nvGrpSpPr>
      <p:grpSpPr>
        <a:xfrm>
          <a:off x="0" y="0"/>
          <a:ext cx="0" cy="0"/>
          <a:chOff x="0" y="0"/>
          <a:chExt cx="0" cy="0"/>
        </a:xfrm>
      </p:grpSpPr>
      <p:grpSp>
        <p:nvGrpSpPr>
          <p:cNvPr id="96" name="Google Shape;96;p21"/>
          <p:cNvGrpSpPr/>
          <p:nvPr/>
        </p:nvGrpSpPr>
        <p:grpSpPr>
          <a:xfrm>
            <a:off x="-218950" y="0"/>
            <a:ext cx="10433772" cy="5929257"/>
            <a:chOff x="-218950" y="0"/>
            <a:chExt cx="10433772" cy="5929257"/>
          </a:xfrm>
        </p:grpSpPr>
        <p:sp>
          <p:nvSpPr>
            <p:cNvPr id="97" name="Google Shape;97;p21"/>
            <p:cNvSpPr/>
            <p:nvPr/>
          </p:nvSpPr>
          <p:spPr>
            <a:xfrm>
              <a:off x="-218950" y="0"/>
              <a:ext cx="1418438" cy="3214892"/>
            </a:xfrm>
            <a:custGeom>
              <a:rect b="b" l="l" r="r" t="t"/>
              <a:pathLst>
                <a:path extrusionOk="0" h="173966" w="85102">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21"/>
            <p:cNvSpPr/>
            <p:nvPr/>
          </p:nvSpPr>
          <p:spPr>
            <a:xfrm>
              <a:off x="7705779" y="3749478"/>
              <a:ext cx="2509043" cy="2179779"/>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9" name="Google Shape;99;p21"/>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00" name="Google Shape;100;p21"/>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600">
                <a:solidFill>
                  <a:schemeClr val="accent5"/>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01" name="Shape 101"/>
        <p:cNvGrpSpPr/>
        <p:nvPr/>
      </p:nvGrpSpPr>
      <p:grpSpPr>
        <a:xfrm>
          <a:off x="0" y="0"/>
          <a:ext cx="0" cy="0"/>
          <a:chOff x="0" y="0"/>
          <a:chExt cx="0" cy="0"/>
        </a:xfrm>
      </p:grpSpPr>
      <p:sp>
        <p:nvSpPr>
          <p:cNvPr id="102" name="Google Shape;102;p22"/>
          <p:cNvSpPr txBox="1"/>
          <p:nvPr>
            <p:ph type="title"/>
          </p:nvPr>
        </p:nvSpPr>
        <p:spPr>
          <a:xfrm>
            <a:off x="3895375" y="917050"/>
            <a:ext cx="3977700" cy="16503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3000"/>
              <a:buNone/>
              <a:defRPr/>
            </a:lvl1pPr>
            <a:lvl2pPr lvl="1" rtl="0" algn="r">
              <a:spcBef>
                <a:spcPts val="0"/>
              </a:spcBef>
              <a:spcAft>
                <a:spcPts val="0"/>
              </a:spcAft>
              <a:buSzPts val="3000"/>
              <a:buNone/>
              <a:defRPr>
                <a:latin typeface="Roboto"/>
                <a:ea typeface="Roboto"/>
                <a:cs typeface="Roboto"/>
                <a:sym typeface="Roboto"/>
              </a:defRPr>
            </a:lvl2pPr>
            <a:lvl3pPr lvl="2" rtl="0" algn="r">
              <a:spcBef>
                <a:spcPts val="0"/>
              </a:spcBef>
              <a:spcAft>
                <a:spcPts val="0"/>
              </a:spcAft>
              <a:buSzPts val="3000"/>
              <a:buNone/>
              <a:defRPr>
                <a:latin typeface="Roboto"/>
                <a:ea typeface="Roboto"/>
                <a:cs typeface="Roboto"/>
                <a:sym typeface="Roboto"/>
              </a:defRPr>
            </a:lvl3pPr>
            <a:lvl4pPr lvl="3" rtl="0" algn="r">
              <a:spcBef>
                <a:spcPts val="0"/>
              </a:spcBef>
              <a:spcAft>
                <a:spcPts val="0"/>
              </a:spcAft>
              <a:buSzPts val="3000"/>
              <a:buNone/>
              <a:defRPr>
                <a:latin typeface="Roboto"/>
                <a:ea typeface="Roboto"/>
                <a:cs typeface="Roboto"/>
                <a:sym typeface="Roboto"/>
              </a:defRPr>
            </a:lvl4pPr>
            <a:lvl5pPr lvl="4" rtl="0" algn="r">
              <a:spcBef>
                <a:spcPts val="0"/>
              </a:spcBef>
              <a:spcAft>
                <a:spcPts val="0"/>
              </a:spcAft>
              <a:buSzPts val="3000"/>
              <a:buNone/>
              <a:defRPr>
                <a:latin typeface="Roboto"/>
                <a:ea typeface="Roboto"/>
                <a:cs typeface="Roboto"/>
                <a:sym typeface="Roboto"/>
              </a:defRPr>
            </a:lvl5pPr>
            <a:lvl6pPr lvl="5" rtl="0" algn="r">
              <a:spcBef>
                <a:spcPts val="0"/>
              </a:spcBef>
              <a:spcAft>
                <a:spcPts val="0"/>
              </a:spcAft>
              <a:buSzPts val="3000"/>
              <a:buNone/>
              <a:defRPr>
                <a:latin typeface="Roboto"/>
                <a:ea typeface="Roboto"/>
                <a:cs typeface="Roboto"/>
                <a:sym typeface="Roboto"/>
              </a:defRPr>
            </a:lvl6pPr>
            <a:lvl7pPr lvl="6" rtl="0" algn="r">
              <a:spcBef>
                <a:spcPts val="0"/>
              </a:spcBef>
              <a:spcAft>
                <a:spcPts val="0"/>
              </a:spcAft>
              <a:buSzPts val="3000"/>
              <a:buNone/>
              <a:defRPr>
                <a:latin typeface="Roboto"/>
                <a:ea typeface="Roboto"/>
                <a:cs typeface="Roboto"/>
                <a:sym typeface="Roboto"/>
              </a:defRPr>
            </a:lvl7pPr>
            <a:lvl8pPr lvl="7" rtl="0" algn="r">
              <a:spcBef>
                <a:spcPts val="0"/>
              </a:spcBef>
              <a:spcAft>
                <a:spcPts val="0"/>
              </a:spcAft>
              <a:buSzPts val="3000"/>
              <a:buNone/>
              <a:defRPr>
                <a:latin typeface="Roboto"/>
                <a:ea typeface="Roboto"/>
                <a:cs typeface="Roboto"/>
                <a:sym typeface="Roboto"/>
              </a:defRPr>
            </a:lvl8pPr>
            <a:lvl9pPr lvl="8" rtl="0" algn="r">
              <a:spcBef>
                <a:spcPts val="0"/>
              </a:spcBef>
              <a:spcAft>
                <a:spcPts val="0"/>
              </a:spcAft>
              <a:buSzPts val="3000"/>
              <a:buNone/>
              <a:defRPr>
                <a:latin typeface="Roboto"/>
                <a:ea typeface="Roboto"/>
                <a:cs typeface="Roboto"/>
                <a:sym typeface="Roboto"/>
              </a:defRPr>
            </a:lvl9pPr>
          </a:lstStyle>
          <a:p/>
        </p:txBody>
      </p:sp>
      <p:grpSp>
        <p:nvGrpSpPr>
          <p:cNvPr id="103" name="Google Shape;103;p22"/>
          <p:cNvGrpSpPr/>
          <p:nvPr/>
        </p:nvGrpSpPr>
        <p:grpSpPr>
          <a:xfrm>
            <a:off x="-1543412" y="141"/>
            <a:ext cx="10690287" cy="5651911"/>
            <a:chOff x="-1543412" y="141"/>
            <a:chExt cx="10690287" cy="5651911"/>
          </a:xfrm>
        </p:grpSpPr>
        <p:sp>
          <p:nvSpPr>
            <p:cNvPr id="104" name="Google Shape;104;p22"/>
            <p:cNvSpPr/>
            <p:nvPr/>
          </p:nvSpPr>
          <p:spPr>
            <a:xfrm>
              <a:off x="-1543412" y="3223450"/>
              <a:ext cx="2795417" cy="242860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105" name="Google Shape;105;p22"/>
            <p:cNvSpPr/>
            <p:nvPr/>
          </p:nvSpPr>
          <p:spPr>
            <a:xfrm rot="-5400000">
              <a:off x="7194208" y="502584"/>
              <a:ext cx="2455109" cy="14502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6" name="Shape 106"/>
        <p:cNvGrpSpPr/>
        <p:nvPr/>
      </p:nvGrpSpPr>
      <p:grpSpPr>
        <a:xfrm>
          <a:off x="0" y="0"/>
          <a:ext cx="0" cy="0"/>
          <a:chOff x="0" y="0"/>
          <a:chExt cx="0" cy="0"/>
        </a:xfrm>
      </p:grpSpPr>
      <p:grpSp>
        <p:nvGrpSpPr>
          <p:cNvPr id="107" name="Google Shape;107;p23"/>
          <p:cNvGrpSpPr/>
          <p:nvPr/>
        </p:nvGrpSpPr>
        <p:grpSpPr>
          <a:xfrm>
            <a:off x="-43" y="-1"/>
            <a:ext cx="1237843" cy="5143501"/>
            <a:chOff x="-43" y="-1"/>
            <a:chExt cx="1237843" cy="5143501"/>
          </a:xfrm>
        </p:grpSpPr>
        <p:sp>
          <p:nvSpPr>
            <p:cNvPr id="108" name="Google Shape;108;p23"/>
            <p:cNvSpPr/>
            <p:nvPr/>
          </p:nvSpPr>
          <p:spPr>
            <a:xfrm flipH="1" rot="5400000">
              <a:off x="-160027" y="3745673"/>
              <a:ext cx="1557810" cy="1237843"/>
            </a:xfrm>
            <a:custGeom>
              <a:rect b="b" l="l" r="r" t="t"/>
              <a:pathLst>
                <a:path extrusionOk="0" h="59612" w="7503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23"/>
            <p:cNvSpPr/>
            <p:nvPr/>
          </p:nvSpPr>
          <p:spPr>
            <a:xfrm rot="5400000">
              <a:off x="-129706" y="129761"/>
              <a:ext cx="1262942" cy="1003419"/>
            </a:xfrm>
            <a:custGeom>
              <a:rect b="b" l="l" r="r" t="t"/>
              <a:pathLst>
                <a:path extrusionOk="0" h="59612" w="7503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0" name="Google Shape;110;p23"/>
          <p:cNvSpPr txBox="1"/>
          <p:nvPr>
            <p:ph hasCustomPrompt="1" type="title"/>
          </p:nvPr>
        </p:nvSpPr>
        <p:spPr>
          <a:xfrm>
            <a:off x="815288" y="1616600"/>
            <a:ext cx="5586900" cy="1619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sz="12000">
                <a:solidFill>
                  <a:schemeClr val="accent4"/>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11" name="Google Shape;111;p23"/>
          <p:cNvSpPr txBox="1"/>
          <p:nvPr>
            <p:ph idx="1" type="body"/>
          </p:nvPr>
        </p:nvSpPr>
        <p:spPr>
          <a:xfrm>
            <a:off x="815300" y="3128500"/>
            <a:ext cx="5586600" cy="3984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1"/>
        </a:solidFill>
      </p:bgPr>
    </p:bg>
    <p:spTree>
      <p:nvGrpSpPr>
        <p:cNvPr id="112" name="Shape 112"/>
        <p:cNvGrpSpPr/>
        <p:nvPr/>
      </p:nvGrpSpPr>
      <p:grpSpPr>
        <a:xfrm>
          <a:off x="0" y="0"/>
          <a:ext cx="0" cy="0"/>
          <a:chOff x="0" y="0"/>
          <a:chExt cx="0" cy="0"/>
        </a:xfrm>
      </p:grpSpPr>
      <p:sp>
        <p:nvSpPr>
          <p:cNvPr id="113" name="Google Shape;113;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4">
    <p:spTree>
      <p:nvGrpSpPr>
        <p:cNvPr id="114" name="Shape 114"/>
        <p:cNvGrpSpPr/>
        <p:nvPr/>
      </p:nvGrpSpPr>
      <p:grpSpPr>
        <a:xfrm>
          <a:off x="0" y="0"/>
          <a:ext cx="0" cy="0"/>
          <a:chOff x="0" y="0"/>
          <a:chExt cx="0" cy="0"/>
        </a:xfrm>
      </p:grpSpPr>
      <p:grpSp>
        <p:nvGrpSpPr>
          <p:cNvPr id="115" name="Google Shape;115;p25"/>
          <p:cNvGrpSpPr/>
          <p:nvPr/>
        </p:nvGrpSpPr>
        <p:grpSpPr>
          <a:xfrm>
            <a:off x="-39" y="-1"/>
            <a:ext cx="1478189" cy="5143594"/>
            <a:chOff x="-39" y="-1"/>
            <a:chExt cx="1478189" cy="5143594"/>
          </a:xfrm>
        </p:grpSpPr>
        <p:sp>
          <p:nvSpPr>
            <p:cNvPr id="116" name="Google Shape;116;p25"/>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5"/>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4_1">
    <p:spTree>
      <p:nvGrpSpPr>
        <p:cNvPr id="118" name="Shape 118"/>
        <p:cNvGrpSpPr/>
        <p:nvPr/>
      </p:nvGrpSpPr>
      <p:grpSpPr>
        <a:xfrm>
          <a:off x="0" y="0"/>
          <a:ext cx="0" cy="0"/>
          <a:chOff x="0" y="0"/>
          <a:chExt cx="0" cy="0"/>
        </a:xfrm>
      </p:grpSpPr>
      <p:grpSp>
        <p:nvGrpSpPr>
          <p:cNvPr id="119" name="Google Shape;119;p26"/>
          <p:cNvGrpSpPr/>
          <p:nvPr/>
        </p:nvGrpSpPr>
        <p:grpSpPr>
          <a:xfrm flipH="1">
            <a:off x="7665811" y="-1"/>
            <a:ext cx="1478189" cy="5143594"/>
            <a:chOff x="-39" y="-1"/>
            <a:chExt cx="1478189" cy="5143594"/>
          </a:xfrm>
        </p:grpSpPr>
        <p:sp>
          <p:nvSpPr>
            <p:cNvPr id="120" name="Google Shape;120;p26"/>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6"/>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14_1_1">
    <p:spTree>
      <p:nvGrpSpPr>
        <p:cNvPr id="122" name="Shape 122"/>
        <p:cNvGrpSpPr/>
        <p:nvPr/>
      </p:nvGrpSpPr>
      <p:grpSpPr>
        <a:xfrm>
          <a:off x="0" y="0"/>
          <a:ext cx="0" cy="0"/>
          <a:chOff x="0" y="0"/>
          <a:chExt cx="0" cy="0"/>
        </a:xfrm>
      </p:grpSpPr>
      <p:grpSp>
        <p:nvGrpSpPr>
          <p:cNvPr id="123" name="Google Shape;123;p27"/>
          <p:cNvGrpSpPr/>
          <p:nvPr/>
        </p:nvGrpSpPr>
        <p:grpSpPr>
          <a:xfrm>
            <a:off x="-5841" y="-12102"/>
            <a:ext cx="9155957" cy="5161658"/>
            <a:chOff x="-11939" y="-385898"/>
            <a:chExt cx="9808203" cy="5529360"/>
          </a:xfrm>
        </p:grpSpPr>
        <p:sp>
          <p:nvSpPr>
            <p:cNvPr id="124" name="Google Shape;124;p27"/>
            <p:cNvSpPr/>
            <p:nvPr/>
          </p:nvSpPr>
          <p:spPr>
            <a:xfrm rot="5400000">
              <a:off x="-405533" y="3402610"/>
              <a:ext cx="2134446" cy="134725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7"/>
            <p:cNvSpPr/>
            <p:nvPr/>
          </p:nvSpPr>
          <p:spPr>
            <a:xfrm rot="-5400000">
              <a:off x="8449762" y="-81433"/>
              <a:ext cx="1650968" cy="104203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4">
  <p:cSld name="CUSTOM_14_1_1_1">
    <p:spTree>
      <p:nvGrpSpPr>
        <p:cNvPr id="126" name="Shape 126"/>
        <p:cNvGrpSpPr/>
        <p:nvPr/>
      </p:nvGrpSpPr>
      <p:grpSpPr>
        <a:xfrm>
          <a:off x="0" y="0"/>
          <a:ext cx="0" cy="0"/>
          <a:chOff x="0" y="0"/>
          <a:chExt cx="0" cy="0"/>
        </a:xfrm>
      </p:grpSpPr>
      <p:grpSp>
        <p:nvGrpSpPr>
          <p:cNvPr id="127" name="Google Shape;127;p28"/>
          <p:cNvGrpSpPr/>
          <p:nvPr/>
        </p:nvGrpSpPr>
        <p:grpSpPr>
          <a:xfrm>
            <a:off x="14" y="-2"/>
            <a:ext cx="9143950" cy="5143477"/>
            <a:chOff x="14" y="-2"/>
            <a:chExt cx="9143950" cy="5143477"/>
          </a:xfrm>
        </p:grpSpPr>
        <p:sp>
          <p:nvSpPr>
            <p:cNvPr id="128" name="Google Shape;128;p28"/>
            <p:cNvSpPr/>
            <p:nvPr/>
          </p:nvSpPr>
          <p:spPr>
            <a:xfrm rot="10800000">
              <a:off x="14" y="-2"/>
              <a:ext cx="1035412" cy="83610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8"/>
            <p:cNvSpPr/>
            <p:nvPr/>
          </p:nvSpPr>
          <p:spPr>
            <a:xfrm>
              <a:off x="7471252" y="3792750"/>
              <a:ext cx="1672712" cy="13507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1">
    <p:spTree>
      <p:nvGrpSpPr>
        <p:cNvPr id="130" name="Shape 130"/>
        <p:cNvGrpSpPr/>
        <p:nvPr/>
      </p:nvGrpSpPr>
      <p:grpSpPr>
        <a:xfrm>
          <a:off x="0" y="0"/>
          <a:ext cx="0" cy="0"/>
          <a:chOff x="0" y="0"/>
          <a:chExt cx="0" cy="0"/>
        </a:xfrm>
      </p:grpSpPr>
      <p:sp>
        <p:nvSpPr>
          <p:cNvPr id="131" name="Google Shape;131;p29"/>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132" name="Google Shape;132;p29"/>
          <p:cNvGrpSpPr/>
          <p:nvPr/>
        </p:nvGrpSpPr>
        <p:grpSpPr>
          <a:xfrm flipH="1">
            <a:off x="-5821" y="-12095"/>
            <a:ext cx="9155937" cy="5161612"/>
            <a:chOff x="-11930" y="-385891"/>
            <a:chExt cx="9808181" cy="5529311"/>
          </a:xfrm>
        </p:grpSpPr>
        <p:sp>
          <p:nvSpPr>
            <p:cNvPr id="133" name="Google Shape;133;p29"/>
            <p:cNvSpPr/>
            <p:nvPr/>
          </p:nvSpPr>
          <p:spPr>
            <a:xfrm rot="5400000">
              <a:off x="-425039" y="3316179"/>
              <a:ext cx="2240349" cy="14141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9"/>
            <p:cNvSpPr/>
            <p:nvPr/>
          </p:nvSpPr>
          <p:spPr>
            <a:xfrm rot="-5400000">
              <a:off x="8461360" y="-84042"/>
              <a:ext cx="1636740" cy="103304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12">
    <p:spTree>
      <p:nvGrpSpPr>
        <p:cNvPr id="135" name="Shape 135"/>
        <p:cNvGrpSpPr/>
        <p:nvPr/>
      </p:nvGrpSpPr>
      <p:grpSpPr>
        <a:xfrm>
          <a:off x="0" y="0"/>
          <a:ext cx="0" cy="0"/>
          <a:chOff x="0" y="0"/>
          <a:chExt cx="0" cy="0"/>
        </a:xfrm>
      </p:grpSpPr>
      <p:grpSp>
        <p:nvGrpSpPr>
          <p:cNvPr id="136" name="Google Shape;136;p30"/>
          <p:cNvGrpSpPr/>
          <p:nvPr/>
        </p:nvGrpSpPr>
        <p:grpSpPr>
          <a:xfrm>
            <a:off x="-6058725" y="-1311085"/>
            <a:ext cx="15202725" cy="6454585"/>
            <a:chOff x="-6058725" y="-1311085"/>
            <a:chExt cx="15202725" cy="6454585"/>
          </a:xfrm>
        </p:grpSpPr>
        <p:sp>
          <p:nvSpPr>
            <p:cNvPr id="137" name="Google Shape;137;p30"/>
            <p:cNvSpPr/>
            <p:nvPr/>
          </p:nvSpPr>
          <p:spPr>
            <a:xfrm>
              <a:off x="-6058725" y="-672694"/>
              <a:ext cx="6621054" cy="575233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30"/>
            <p:cNvSpPr/>
            <p:nvPr/>
          </p:nvSpPr>
          <p:spPr>
            <a:xfrm rot="-7322713">
              <a:off x="-1943935" y="-740881"/>
              <a:ext cx="2592891" cy="225265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30"/>
            <p:cNvSpPr/>
            <p:nvPr/>
          </p:nvSpPr>
          <p:spPr>
            <a:xfrm>
              <a:off x="7444700" y="0"/>
              <a:ext cx="1699300" cy="1305475"/>
            </a:xfrm>
            <a:custGeom>
              <a:rect b="b" l="l" r="r" t="t"/>
              <a:pathLst>
                <a:path extrusionOk="0" h="52219" w="67972">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30"/>
            <p:cNvSpPr/>
            <p:nvPr/>
          </p:nvSpPr>
          <p:spPr>
            <a:xfrm flipH="1" rot="10800000">
              <a:off x="7444700" y="3838025"/>
              <a:ext cx="1699300" cy="1305475"/>
            </a:xfrm>
            <a:custGeom>
              <a:rect b="b" l="l" r="r" t="t"/>
              <a:pathLst>
                <a:path extrusionOk="0" h="52219" w="67972">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1" name="Google Shape;141;p30"/>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12_1">
    <p:spTree>
      <p:nvGrpSpPr>
        <p:cNvPr id="142" name="Shape 142"/>
        <p:cNvGrpSpPr/>
        <p:nvPr/>
      </p:nvGrpSpPr>
      <p:grpSpPr>
        <a:xfrm>
          <a:off x="0" y="0"/>
          <a:ext cx="0" cy="0"/>
          <a:chOff x="0" y="0"/>
          <a:chExt cx="0" cy="0"/>
        </a:xfrm>
      </p:grpSpPr>
      <p:grpSp>
        <p:nvGrpSpPr>
          <p:cNvPr id="143" name="Google Shape;143;p31"/>
          <p:cNvGrpSpPr/>
          <p:nvPr/>
        </p:nvGrpSpPr>
        <p:grpSpPr>
          <a:xfrm>
            <a:off x="0" y="-13439"/>
            <a:ext cx="10591233" cy="5693491"/>
            <a:chOff x="0" y="-13439"/>
            <a:chExt cx="10591233" cy="5693491"/>
          </a:xfrm>
        </p:grpSpPr>
        <p:sp>
          <p:nvSpPr>
            <p:cNvPr id="144" name="Google Shape;144;p31"/>
            <p:cNvSpPr/>
            <p:nvPr/>
          </p:nvSpPr>
          <p:spPr>
            <a:xfrm>
              <a:off x="7704525" y="3172057"/>
              <a:ext cx="2886708" cy="2507996"/>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31"/>
            <p:cNvSpPr/>
            <p:nvPr/>
          </p:nvSpPr>
          <p:spPr>
            <a:xfrm>
              <a:off x="0" y="4134024"/>
              <a:ext cx="1937094" cy="1022348"/>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31"/>
            <p:cNvSpPr/>
            <p:nvPr/>
          </p:nvSpPr>
          <p:spPr>
            <a:xfrm rot="10800000">
              <a:off x="7174665" y="-13439"/>
              <a:ext cx="1981519" cy="1045795"/>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7" name="Google Shape;147;p31"/>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5">
  <p:cSld name="CUSTOM_13">
    <p:spTree>
      <p:nvGrpSpPr>
        <p:cNvPr id="148" name="Shape 148"/>
        <p:cNvGrpSpPr/>
        <p:nvPr/>
      </p:nvGrpSpPr>
      <p:grpSpPr>
        <a:xfrm>
          <a:off x="0" y="0"/>
          <a:ext cx="0" cy="0"/>
          <a:chOff x="0" y="0"/>
          <a:chExt cx="0" cy="0"/>
        </a:xfrm>
      </p:grpSpPr>
      <p:sp>
        <p:nvSpPr>
          <p:cNvPr id="149" name="Google Shape;149;p32"/>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150" name="Google Shape;150;p32"/>
          <p:cNvGrpSpPr/>
          <p:nvPr/>
        </p:nvGrpSpPr>
        <p:grpSpPr>
          <a:xfrm>
            <a:off x="-4963479" y="126348"/>
            <a:ext cx="15537509" cy="5956646"/>
            <a:chOff x="-4963479" y="126348"/>
            <a:chExt cx="15537509" cy="5956646"/>
          </a:xfrm>
        </p:grpSpPr>
        <p:sp>
          <p:nvSpPr>
            <p:cNvPr id="151" name="Google Shape;151;p32"/>
            <p:cNvSpPr/>
            <p:nvPr/>
          </p:nvSpPr>
          <p:spPr>
            <a:xfrm>
              <a:off x="-4963479" y="126348"/>
              <a:ext cx="5872702" cy="510179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32"/>
            <p:cNvSpPr/>
            <p:nvPr/>
          </p:nvSpPr>
          <p:spPr>
            <a:xfrm>
              <a:off x="7168651" y="3124549"/>
              <a:ext cx="3405379" cy="2958445"/>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3">
  <p:cSld name="CUSTOM_13_1">
    <p:spTree>
      <p:nvGrpSpPr>
        <p:cNvPr id="153" name="Shape 153"/>
        <p:cNvGrpSpPr/>
        <p:nvPr/>
      </p:nvGrpSpPr>
      <p:grpSpPr>
        <a:xfrm>
          <a:off x="0" y="0"/>
          <a:ext cx="0" cy="0"/>
          <a:chOff x="0" y="0"/>
          <a:chExt cx="0" cy="0"/>
        </a:xfrm>
      </p:grpSpPr>
      <p:grpSp>
        <p:nvGrpSpPr>
          <p:cNvPr id="154" name="Google Shape;154;p33"/>
          <p:cNvGrpSpPr/>
          <p:nvPr/>
        </p:nvGrpSpPr>
        <p:grpSpPr>
          <a:xfrm>
            <a:off x="-2114899" y="8"/>
            <a:ext cx="11258901" cy="6082986"/>
            <a:chOff x="-2114899" y="8"/>
            <a:chExt cx="11258901" cy="6082986"/>
          </a:xfrm>
        </p:grpSpPr>
        <p:sp>
          <p:nvSpPr>
            <p:cNvPr id="155" name="Google Shape;155;p33"/>
            <p:cNvSpPr/>
            <p:nvPr/>
          </p:nvSpPr>
          <p:spPr>
            <a:xfrm rot="-5400000">
              <a:off x="7403742" y="185340"/>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33"/>
            <p:cNvSpPr/>
            <p:nvPr/>
          </p:nvSpPr>
          <p:spPr>
            <a:xfrm flipH="1" rot="-5400000">
              <a:off x="7403742" y="3403240"/>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33"/>
            <p:cNvSpPr/>
            <p:nvPr/>
          </p:nvSpPr>
          <p:spPr>
            <a:xfrm>
              <a:off x="-2114899" y="3124549"/>
              <a:ext cx="3405379" cy="2958445"/>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8" name="Google Shape;158;p33"/>
          <p:cNvSpPr txBox="1"/>
          <p:nvPr>
            <p:ph idx="1" type="subTitle"/>
          </p:nvPr>
        </p:nvSpPr>
        <p:spPr>
          <a:xfrm>
            <a:off x="1054751" y="1662875"/>
            <a:ext cx="3375900" cy="2112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159" name="Google Shape;159;p33"/>
          <p:cNvSpPr txBox="1"/>
          <p:nvPr>
            <p:ph idx="2" type="subTitle"/>
          </p:nvPr>
        </p:nvSpPr>
        <p:spPr>
          <a:xfrm>
            <a:off x="4725704" y="1662875"/>
            <a:ext cx="3375900" cy="2112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160" name="Google Shape;160;p33"/>
          <p:cNvSpPr txBox="1"/>
          <p:nvPr>
            <p:ph idx="3" type="subTitle"/>
          </p:nvPr>
        </p:nvSpPr>
        <p:spPr>
          <a:xfrm>
            <a:off x="1042400" y="1339925"/>
            <a:ext cx="2177700" cy="325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p:txBody>
      </p:sp>
      <p:sp>
        <p:nvSpPr>
          <p:cNvPr id="161" name="Google Shape;161;p33"/>
          <p:cNvSpPr txBox="1"/>
          <p:nvPr>
            <p:ph idx="4" type="subTitle"/>
          </p:nvPr>
        </p:nvSpPr>
        <p:spPr>
          <a:xfrm>
            <a:off x="4725704" y="1339925"/>
            <a:ext cx="2177700" cy="325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p:txBody>
      </p:sp>
      <p:sp>
        <p:nvSpPr>
          <p:cNvPr id="162" name="Google Shape;162;p33"/>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
    <p:bg>
      <p:bgPr>
        <a:solidFill>
          <a:schemeClr val="lt2"/>
        </a:solidFill>
      </p:bgPr>
    </p:bg>
    <p:spTree>
      <p:nvGrpSpPr>
        <p:cNvPr id="163" name="Shape 163"/>
        <p:cNvGrpSpPr/>
        <p:nvPr/>
      </p:nvGrpSpPr>
      <p:grpSpPr>
        <a:xfrm>
          <a:off x="0" y="0"/>
          <a:ext cx="0" cy="0"/>
          <a:chOff x="0" y="0"/>
          <a:chExt cx="0" cy="0"/>
        </a:xfrm>
      </p:grpSpPr>
      <p:grpSp>
        <p:nvGrpSpPr>
          <p:cNvPr id="164" name="Google Shape;164;p34"/>
          <p:cNvGrpSpPr/>
          <p:nvPr/>
        </p:nvGrpSpPr>
        <p:grpSpPr>
          <a:xfrm>
            <a:off x="0" y="0"/>
            <a:ext cx="9144008" cy="5143501"/>
            <a:chOff x="0" y="0"/>
            <a:chExt cx="9144008" cy="5143501"/>
          </a:xfrm>
        </p:grpSpPr>
        <p:sp>
          <p:nvSpPr>
            <p:cNvPr id="165" name="Google Shape;165;p34"/>
            <p:cNvSpPr/>
            <p:nvPr/>
          </p:nvSpPr>
          <p:spPr>
            <a:xfrm rot="5400000">
              <a:off x="-384560" y="3443010"/>
              <a:ext cx="2085051" cy="1315933"/>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34"/>
            <p:cNvSpPr/>
            <p:nvPr/>
          </p:nvSpPr>
          <p:spPr>
            <a:xfrm rot="-5400000">
              <a:off x="7443515" y="384560"/>
              <a:ext cx="2085051" cy="1315933"/>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7" name="Google Shape;167;p34"/>
          <p:cNvSpPr txBox="1"/>
          <p:nvPr>
            <p:ph idx="1" type="subTitle"/>
          </p:nvPr>
        </p:nvSpPr>
        <p:spPr>
          <a:xfrm>
            <a:off x="1878000" y="2317125"/>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68" name="Google Shape;168;p34"/>
          <p:cNvSpPr txBox="1"/>
          <p:nvPr>
            <p:ph idx="2" type="subTitle"/>
          </p:nvPr>
        </p:nvSpPr>
        <p:spPr>
          <a:xfrm>
            <a:off x="1878000" y="2596025"/>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69" name="Google Shape;169;p34"/>
          <p:cNvSpPr txBox="1"/>
          <p:nvPr>
            <p:ph idx="3" type="subTitle"/>
          </p:nvPr>
        </p:nvSpPr>
        <p:spPr>
          <a:xfrm>
            <a:off x="1878000" y="125040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0" name="Google Shape;170;p34"/>
          <p:cNvSpPr txBox="1"/>
          <p:nvPr>
            <p:ph idx="4" type="subTitle"/>
          </p:nvPr>
        </p:nvSpPr>
        <p:spPr>
          <a:xfrm>
            <a:off x="1878000" y="1529300"/>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1" name="Google Shape;171;p34"/>
          <p:cNvSpPr txBox="1"/>
          <p:nvPr>
            <p:ph idx="5" type="subTitle"/>
          </p:nvPr>
        </p:nvSpPr>
        <p:spPr>
          <a:xfrm>
            <a:off x="1878000" y="338385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2" name="Google Shape;172;p34"/>
          <p:cNvSpPr txBox="1"/>
          <p:nvPr>
            <p:ph idx="6" type="subTitle"/>
          </p:nvPr>
        </p:nvSpPr>
        <p:spPr>
          <a:xfrm>
            <a:off x="1878000" y="3662750"/>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3" name="Google Shape;173;p34"/>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bg>
      <p:bgPr>
        <a:solidFill>
          <a:schemeClr val="lt2"/>
        </a:solidFill>
      </p:bgPr>
    </p:bg>
    <p:spTree>
      <p:nvGrpSpPr>
        <p:cNvPr id="174" name="Shape 174"/>
        <p:cNvGrpSpPr/>
        <p:nvPr/>
      </p:nvGrpSpPr>
      <p:grpSpPr>
        <a:xfrm>
          <a:off x="0" y="0"/>
          <a:ext cx="0" cy="0"/>
          <a:chOff x="0" y="0"/>
          <a:chExt cx="0" cy="0"/>
        </a:xfrm>
      </p:grpSpPr>
      <p:grpSp>
        <p:nvGrpSpPr>
          <p:cNvPr id="175" name="Google Shape;175;p35"/>
          <p:cNvGrpSpPr/>
          <p:nvPr/>
        </p:nvGrpSpPr>
        <p:grpSpPr>
          <a:xfrm>
            <a:off x="7671768" y="71"/>
            <a:ext cx="2766814" cy="6119797"/>
            <a:chOff x="7671768" y="71"/>
            <a:chExt cx="2766814" cy="6119797"/>
          </a:xfrm>
        </p:grpSpPr>
        <p:sp>
          <p:nvSpPr>
            <p:cNvPr id="176" name="Google Shape;176;p35"/>
            <p:cNvSpPr/>
            <p:nvPr/>
          </p:nvSpPr>
          <p:spPr>
            <a:xfrm rot="-5400000">
              <a:off x="7661725" y="10114"/>
              <a:ext cx="1492314" cy="14722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5"/>
            <p:cNvSpPr/>
            <p:nvPr/>
          </p:nvSpPr>
          <p:spPr>
            <a:xfrm>
              <a:off x="8023882" y="4022048"/>
              <a:ext cx="2414700" cy="209782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8" name="Google Shape;178;p35"/>
          <p:cNvSpPr txBox="1"/>
          <p:nvPr>
            <p:ph type="title"/>
          </p:nvPr>
        </p:nvSpPr>
        <p:spPr>
          <a:xfrm>
            <a:off x="631006" y="433007"/>
            <a:ext cx="51933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79" name="Google Shape;179;p35"/>
          <p:cNvSpPr txBox="1"/>
          <p:nvPr>
            <p:ph idx="1" type="subTitle"/>
          </p:nvPr>
        </p:nvSpPr>
        <p:spPr>
          <a:xfrm>
            <a:off x="5853600" y="771525"/>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0" name="Google Shape;180;p35"/>
          <p:cNvSpPr txBox="1"/>
          <p:nvPr>
            <p:ph idx="2" type="subTitle"/>
          </p:nvPr>
        </p:nvSpPr>
        <p:spPr>
          <a:xfrm>
            <a:off x="5853600" y="1104526"/>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181" name="Google Shape;181;p35"/>
          <p:cNvSpPr txBox="1"/>
          <p:nvPr>
            <p:ph hasCustomPrompt="1" idx="3" type="title"/>
          </p:nvPr>
        </p:nvSpPr>
        <p:spPr>
          <a:xfrm>
            <a:off x="5150575" y="701350"/>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182" name="Google Shape;182;p35"/>
          <p:cNvSpPr txBox="1"/>
          <p:nvPr>
            <p:ph idx="4" type="subTitle"/>
          </p:nvPr>
        </p:nvSpPr>
        <p:spPr>
          <a:xfrm>
            <a:off x="5853600" y="170847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3" name="Google Shape;183;p35"/>
          <p:cNvSpPr txBox="1"/>
          <p:nvPr>
            <p:ph idx="5" type="subTitle"/>
          </p:nvPr>
        </p:nvSpPr>
        <p:spPr>
          <a:xfrm>
            <a:off x="5853600" y="2041470"/>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184" name="Google Shape;184;p35"/>
          <p:cNvSpPr txBox="1"/>
          <p:nvPr>
            <p:ph hasCustomPrompt="1" idx="6" type="title"/>
          </p:nvPr>
        </p:nvSpPr>
        <p:spPr>
          <a:xfrm>
            <a:off x="5150575" y="1638292"/>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185" name="Google Shape;185;p35"/>
          <p:cNvSpPr txBox="1"/>
          <p:nvPr>
            <p:ph idx="7" type="subTitle"/>
          </p:nvPr>
        </p:nvSpPr>
        <p:spPr>
          <a:xfrm>
            <a:off x="5853600" y="2645423"/>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6" name="Google Shape;186;p35"/>
          <p:cNvSpPr txBox="1"/>
          <p:nvPr>
            <p:ph idx="8" type="subTitle"/>
          </p:nvPr>
        </p:nvSpPr>
        <p:spPr>
          <a:xfrm>
            <a:off x="5853600" y="2978414"/>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187" name="Google Shape;187;p35"/>
          <p:cNvSpPr txBox="1"/>
          <p:nvPr>
            <p:ph hasCustomPrompt="1" idx="9" type="title"/>
          </p:nvPr>
        </p:nvSpPr>
        <p:spPr>
          <a:xfrm>
            <a:off x="5150575" y="2575234"/>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188" name="Google Shape;188;p35"/>
          <p:cNvSpPr txBox="1"/>
          <p:nvPr>
            <p:ph idx="13" type="subTitle"/>
          </p:nvPr>
        </p:nvSpPr>
        <p:spPr>
          <a:xfrm>
            <a:off x="5853600" y="3582372"/>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9" name="Google Shape;189;p35"/>
          <p:cNvSpPr txBox="1"/>
          <p:nvPr>
            <p:ph idx="14" type="subTitle"/>
          </p:nvPr>
        </p:nvSpPr>
        <p:spPr>
          <a:xfrm>
            <a:off x="5853600" y="3915358"/>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190" name="Google Shape;190;p35"/>
          <p:cNvSpPr txBox="1"/>
          <p:nvPr>
            <p:ph hasCustomPrompt="1" idx="15" type="title"/>
          </p:nvPr>
        </p:nvSpPr>
        <p:spPr>
          <a:xfrm>
            <a:off x="5150575" y="3512176"/>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2">
  <p:cSld name="CUSTOM_2_1">
    <p:bg>
      <p:bgPr>
        <a:solidFill>
          <a:schemeClr val="lt2"/>
        </a:solidFill>
      </p:bgPr>
    </p:bg>
    <p:spTree>
      <p:nvGrpSpPr>
        <p:cNvPr id="191" name="Shape 191"/>
        <p:cNvGrpSpPr/>
        <p:nvPr/>
      </p:nvGrpSpPr>
      <p:grpSpPr>
        <a:xfrm>
          <a:off x="0" y="0"/>
          <a:ext cx="0" cy="0"/>
          <a:chOff x="0" y="0"/>
          <a:chExt cx="0" cy="0"/>
        </a:xfrm>
      </p:grpSpPr>
      <p:grpSp>
        <p:nvGrpSpPr>
          <p:cNvPr id="192" name="Google Shape;192;p36"/>
          <p:cNvGrpSpPr/>
          <p:nvPr/>
        </p:nvGrpSpPr>
        <p:grpSpPr>
          <a:xfrm>
            <a:off x="-7598" y="-15215"/>
            <a:ext cx="9159193" cy="5166322"/>
            <a:chOff x="-7598" y="-15215"/>
            <a:chExt cx="9159193" cy="5166322"/>
          </a:xfrm>
        </p:grpSpPr>
        <p:sp>
          <p:nvSpPr>
            <p:cNvPr id="193" name="Google Shape;193;p36"/>
            <p:cNvSpPr/>
            <p:nvPr/>
          </p:nvSpPr>
          <p:spPr>
            <a:xfrm rot="5400000">
              <a:off x="-319314" y="296501"/>
              <a:ext cx="2096923" cy="1473491"/>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36"/>
            <p:cNvSpPr/>
            <p:nvPr/>
          </p:nvSpPr>
          <p:spPr>
            <a:xfrm rot="-5400000">
              <a:off x="7185504" y="3185017"/>
              <a:ext cx="2017519" cy="1914663"/>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95" name="Google Shape;195;p36"/>
          <p:cNvSpPr txBox="1"/>
          <p:nvPr>
            <p:ph idx="1" type="subTitle"/>
          </p:nvPr>
        </p:nvSpPr>
        <p:spPr>
          <a:xfrm>
            <a:off x="1014163" y="179310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196" name="Google Shape;196;p36"/>
          <p:cNvSpPr txBox="1"/>
          <p:nvPr>
            <p:ph idx="2" type="subTitle"/>
          </p:nvPr>
        </p:nvSpPr>
        <p:spPr>
          <a:xfrm>
            <a:off x="1014163" y="2072000"/>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197" name="Google Shape;197;p36"/>
          <p:cNvSpPr txBox="1"/>
          <p:nvPr>
            <p:ph idx="3" type="subTitle"/>
          </p:nvPr>
        </p:nvSpPr>
        <p:spPr>
          <a:xfrm>
            <a:off x="1014163" y="302803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198" name="Google Shape;198;p36"/>
          <p:cNvSpPr txBox="1"/>
          <p:nvPr>
            <p:ph idx="4" type="subTitle"/>
          </p:nvPr>
        </p:nvSpPr>
        <p:spPr>
          <a:xfrm>
            <a:off x="1014163" y="3306933"/>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199" name="Google Shape;199;p36"/>
          <p:cNvSpPr txBox="1"/>
          <p:nvPr>
            <p:ph idx="5" type="subTitle"/>
          </p:nvPr>
        </p:nvSpPr>
        <p:spPr>
          <a:xfrm>
            <a:off x="3401338" y="1793111"/>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0" name="Google Shape;200;p36"/>
          <p:cNvSpPr txBox="1"/>
          <p:nvPr>
            <p:ph idx="6" type="subTitle"/>
          </p:nvPr>
        </p:nvSpPr>
        <p:spPr>
          <a:xfrm>
            <a:off x="3401338" y="2072011"/>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1" name="Google Shape;201;p36"/>
          <p:cNvSpPr txBox="1"/>
          <p:nvPr>
            <p:ph idx="7" type="subTitle"/>
          </p:nvPr>
        </p:nvSpPr>
        <p:spPr>
          <a:xfrm>
            <a:off x="3401338" y="302803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2" name="Google Shape;202;p36"/>
          <p:cNvSpPr txBox="1"/>
          <p:nvPr>
            <p:ph idx="8" type="subTitle"/>
          </p:nvPr>
        </p:nvSpPr>
        <p:spPr>
          <a:xfrm>
            <a:off x="3401338" y="3306933"/>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3" name="Google Shape;203;p36"/>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
    <p:bg>
      <p:bgPr>
        <a:solidFill>
          <a:schemeClr val="lt2"/>
        </a:solidFill>
      </p:bgPr>
    </p:bg>
    <p:spTree>
      <p:nvGrpSpPr>
        <p:cNvPr id="204" name="Shape 204"/>
        <p:cNvGrpSpPr/>
        <p:nvPr/>
      </p:nvGrpSpPr>
      <p:grpSpPr>
        <a:xfrm>
          <a:off x="0" y="0"/>
          <a:ext cx="0" cy="0"/>
          <a:chOff x="0" y="0"/>
          <a:chExt cx="0" cy="0"/>
        </a:xfrm>
      </p:grpSpPr>
      <p:grpSp>
        <p:nvGrpSpPr>
          <p:cNvPr id="205" name="Google Shape;205;p37"/>
          <p:cNvGrpSpPr/>
          <p:nvPr/>
        </p:nvGrpSpPr>
        <p:grpSpPr>
          <a:xfrm>
            <a:off x="-1546621" y="-15215"/>
            <a:ext cx="10698188" cy="5944472"/>
            <a:chOff x="-1546621" y="-15215"/>
            <a:chExt cx="10698188" cy="5944472"/>
          </a:xfrm>
        </p:grpSpPr>
        <p:sp>
          <p:nvSpPr>
            <p:cNvPr id="206" name="Google Shape;206;p37"/>
            <p:cNvSpPr/>
            <p:nvPr/>
          </p:nvSpPr>
          <p:spPr>
            <a:xfrm>
              <a:off x="-1546621" y="3749478"/>
              <a:ext cx="2509043" cy="2179779"/>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37"/>
            <p:cNvSpPr/>
            <p:nvPr/>
          </p:nvSpPr>
          <p:spPr>
            <a:xfrm flipH="1" rot="-5400000">
              <a:off x="7301519" y="616424"/>
              <a:ext cx="2481686" cy="1218410"/>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8" name="Google Shape;208;p37"/>
          <p:cNvSpPr txBox="1"/>
          <p:nvPr>
            <p:ph idx="1" type="subTitle"/>
          </p:nvPr>
        </p:nvSpPr>
        <p:spPr>
          <a:xfrm>
            <a:off x="3477888"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09" name="Google Shape;209;p37"/>
          <p:cNvSpPr txBox="1"/>
          <p:nvPr>
            <p:ph idx="2" type="subTitle"/>
          </p:nvPr>
        </p:nvSpPr>
        <p:spPr>
          <a:xfrm>
            <a:off x="3477888"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0" name="Google Shape;210;p37"/>
          <p:cNvSpPr txBox="1"/>
          <p:nvPr>
            <p:ph idx="3" type="subTitle"/>
          </p:nvPr>
        </p:nvSpPr>
        <p:spPr>
          <a:xfrm>
            <a:off x="6056213"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1" name="Google Shape;211;p37"/>
          <p:cNvSpPr txBox="1"/>
          <p:nvPr>
            <p:ph idx="4" type="subTitle"/>
          </p:nvPr>
        </p:nvSpPr>
        <p:spPr>
          <a:xfrm>
            <a:off x="6056213"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2" name="Google Shape;212;p37"/>
          <p:cNvSpPr txBox="1"/>
          <p:nvPr>
            <p:ph idx="5" type="subTitle"/>
          </p:nvPr>
        </p:nvSpPr>
        <p:spPr>
          <a:xfrm>
            <a:off x="899563"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3" name="Google Shape;213;p37"/>
          <p:cNvSpPr txBox="1"/>
          <p:nvPr>
            <p:ph idx="6" type="subTitle"/>
          </p:nvPr>
        </p:nvSpPr>
        <p:spPr>
          <a:xfrm>
            <a:off x="899563"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4" name="Google Shape;214;p37"/>
          <p:cNvSpPr txBox="1"/>
          <p:nvPr>
            <p:ph idx="7" type="subTitle"/>
          </p:nvPr>
        </p:nvSpPr>
        <p:spPr>
          <a:xfrm>
            <a:off x="3477888"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5" name="Google Shape;215;p37"/>
          <p:cNvSpPr txBox="1"/>
          <p:nvPr>
            <p:ph idx="8" type="subTitle"/>
          </p:nvPr>
        </p:nvSpPr>
        <p:spPr>
          <a:xfrm>
            <a:off x="3477888"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6" name="Google Shape;216;p37"/>
          <p:cNvSpPr txBox="1"/>
          <p:nvPr>
            <p:ph idx="9" type="subTitle"/>
          </p:nvPr>
        </p:nvSpPr>
        <p:spPr>
          <a:xfrm>
            <a:off x="6056213"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7" name="Google Shape;217;p37"/>
          <p:cNvSpPr txBox="1"/>
          <p:nvPr>
            <p:ph idx="13" type="subTitle"/>
          </p:nvPr>
        </p:nvSpPr>
        <p:spPr>
          <a:xfrm>
            <a:off x="6056213"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8" name="Google Shape;218;p37"/>
          <p:cNvSpPr txBox="1"/>
          <p:nvPr>
            <p:ph idx="14" type="subTitle"/>
          </p:nvPr>
        </p:nvSpPr>
        <p:spPr>
          <a:xfrm>
            <a:off x="899563"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9" name="Google Shape;219;p37"/>
          <p:cNvSpPr txBox="1"/>
          <p:nvPr>
            <p:ph idx="15" type="subTitle"/>
          </p:nvPr>
        </p:nvSpPr>
        <p:spPr>
          <a:xfrm>
            <a:off x="899563"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20" name="Google Shape;220;p37"/>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one column 2">
  <p:cSld name="CUSTOM_6">
    <p:spTree>
      <p:nvGrpSpPr>
        <p:cNvPr id="221" name="Shape 221"/>
        <p:cNvGrpSpPr/>
        <p:nvPr/>
      </p:nvGrpSpPr>
      <p:grpSpPr>
        <a:xfrm>
          <a:off x="0" y="0"/>
          <a:ext cx="0" cy="0"/>
          <a:chOff x="0" y="0"/>
          <a:chExt cx="0" cy="0"/>
        </a:xfrm>
      </p:grpSpPr>
      <p:grpSp>
        <p:nvGrpSpPr>
          <p:cNvPr id="222" name="Google Shape;222;p38"/>
          <p:cNvGrpSpPr/>
          <p:nvPr/>
        </p:nvGrpSpPr>
        <p:grpSpPr>
          <a:xfrm>
            <a:off x="7336033" y="-15179"/>
            <a:ext cx="1818417" cy="5173987"/>
            <a:chOff x="7336033" y="-15179"/>
            <a:chExt cx="1818417" cy="5173987"/>
          </a:xfrm>
        </p:grpSpPr>
        <p:sp>
          <p:nvSpPr>
            <p:cNvPr id="223" name="Google Shape;223;p38"/>
            <p:cNvSpPr/>
            <p:nvPr/>
          </p:nvSpPr>
          <p:spPr>
            <a:xfrm flipH="1" rot="-5400000">
              <a:off x="7398219" y="3402582"/>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38"/>
            <p:cNvSpPr/>
            <p:nvPr/>
          </p:nvSpPr>
          <p:spPr>
            <a:xfrm rot="-5400000">
              <a:off x="6804672" y="516183"/>
              <a:ext cx="2881140" cy="181841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25" name="Google Shape;225;p38"/>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26" name="Google Shape;226;p38"/>
          <p:cNvSpPr txBox="1"/>
          <p:nvPr>
            <p:ph idx="1" type="subTitle"/>
          </p:nvPr>
        </p:nvSpPr>
        <p:spPr>
          <a:xfrm>
            <a:off x="2788075" y="1668450"/>
            <a:ext cx="5017200" cy="16542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Clr>
                <a:schemeClr val="accent4"/>
              </a:buClr>
              <a:buSzPts val="1400"/>
              <a:buChar char="●"/>
              <a:defRPr>
                <a:solidFill>
                  <a:schemeClr val="accent5"/>
                </a:solidFill>
                <a:latin typeface="Roboto"/>
                <a:ea typeface="Roboto"/>
                <a:cs typeface="Roboto"/>
                <a:sym typeface="Roboto"/>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one column 3">
  <p:cSld name="CUSTOM_6_1">
    <p:spTree>
      <p:nvGrpSpPr>
        <p:cNvPr id="227" name="Shape 227"/>
        <p:cNvGrpSpPr/>
        <p:nvPr/>
      </p:nvGrpSpPr>
      <p:grpSpPr>
        <a:xfrm>
          <a:off x="0" y="0"/>
          <a:ext cx="0" cy="0"/>
          <a:chOff x="0" y="0"/>
          <a:chExt cx="0" cy="0"/>
        </a:xfrm>
      </p:grpSpPr>
      <p:sp>
        <p:nvSpPr>
          <p:cNvPr id="228" name="Google Shape;228;p39"/>
          <p:cNvSpPr txBox="1"/>
          <p:nvPr>
            <p:ph type="title"/>
          </p:nvPr>
        </p:nvSpPr>
        <p:spPr>
          <a:xfrm>
            <a:off x="4831650" y="1835875"/>
            <a:ext cx="32805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2800">
                <a:solidFill>
                  <a:schemeClr val="accent4"/>
                </a:solidFill>
              </a:defRPr>
            </a:lvl1pPr>
            <a:lvl2pPr lvl="1" rtl="0">
              <a:spcBef>
                <a:spcPts val="0"/>
              </a:spcBef>
              <a:spcAft>
                <a:spcPts val="0"/>
              </a:spcAft>
              <a:buClr>
                <a:schemeClr val="accent4"/>
              </a:buClr>
              <a:buSzPts val="3000"/>
              <a:buNone/>
              <a:defRPr>
                <a:solidFill>
                  <a:schemeClr val="accent4"/>
                </a:solidFill>
              </a:defRPr>
            </a:lvl2pPr>
            <a:lvl3pPr lvl="2" rtl="0">
              <a:spcBef>
                <a:spcPts val="0"/>
              </a:spcBef>
              <a:spcAft>
                <a:spcPts val="0"/>
              </a:spcAft>
              <a:buClr>
                <a:schemeClr val="accent4"/>
              </a:buClr>
              <a:buSzPts val="3000"/>
              <a:buNone/>
              <a:defRPr>
                <a:solidFill>
                  <a:schemeClr val="accent4"/>
                </a:solidFill>
              </a:defRPr>
            </a:lvl3pPr>
            <a:lvl4pPr lvl="3" rtl="0">
              <a:spcBef>
                <a:spcPts val="0"/>
              </a:spcBef>
              <a:spcAft>
                <a:spcPts val="0"/>
              </a:spcAft>
              <a:buClr>
                <a:schemeClr val="accent4"/>
              </a:buClr>
              <a:buSzPts val="3000"/>
              <a:buNone/>
              <a:defRPr>
                <a:solidFill>
                  <a:schemeClr val="accent4"/>
                </a:solidFill>
              </a:defRPr>
            </a:lvl4pPr>
            <a:lvl5pPr lvl="4" rtl="0">
              <a:spcBef>
                <a:spcPts val="0"/>
              </a:spcBef>
              <a:spcAft>
                <a:spcPts val="0"/>
              </a:spcAft>
              <a:buClr>
                <a:schemeClr val="accent4"/>
              </a:buClr>
              <a:buSzPts val="3000"/>
              <a:buNone/>
              <a:defRPr>
                <a:solidFill>
                  <a:schemeClr val="accent4"/>
                </a:solidFill>
              </a:defRPr>
            </a:lvl5pPr>
            <a:lvl6pPr lvl="5" rtl="0">
              <a:spcBef>
                <a:spcPts val="0"/>
              </a:spcBef>
              <a:spcAft>
                <a:spcPts val="0"/>
              </a:spcAft>
              <a:buClr>
                <a:schemeClr val="accent4"/>
              </a:buClr>
              <a:buSzPts val="3000"/>
              <a:buNone/>
              <a:defRPr>
                <a:solidFill>
                  <a:schemeClr val="accent4"/>
                </a:solidFill>
              </a:defRPr>
            </a:lvl6pPr>
            <a:lvl7pPr lvl="6" rtl="0">
              <a:spcBef>
                <a:spcPts val="0"/>
              </a:spcBef>
              <a:spcAft>
                <a:spcPts val="0"/>
              </a:spcAft>
              <a:buClr>
                <a:schemeClr val="accent4"/>
              </a:buClr>
              <a:buSzPts val="3000"/>
              <a:buNone/>
              <a:defRPr>
                <a:solidFill>
                  <a:schemeClr val="accent4"/>
                </a:solidFill>
              </a:defRPr>
            </a:lvl7pPr>
            <a:lvl8pPr lvl="7" rtl="0">
              <a:spcBef>
                <a:spcPts val="0"/>
              </a:spcBef>
              <a:spcAft>
                <a:spcPts val="0"/>
              </a:spcAft>
              <a:buClr>
                <a:schemeClr val="accent4"/>
              </a:buClr>
              <a:buSzPts val="3000"/>
              <a:buNone/>
              <a:defRPr>
                <a:solidFill>
                  <a:schemeClr val="accent4"/>
                </a:solidFill>
              </a:defRPr>
            </a:lvl8pPr>
            <a:lvl9pPr lvl="8" rtl="0">
              <a:spcBef>
                <a:spcPts val="0"/>
              </a:spcBef>
              <a:spcAft>
                <a:spcPts val="0"/>
              </a:spcAft>
              <a:buClr>
                <a:schemeClr val="accent4"/>
              </a:buClr>
              <a:buSzPts val="3000"/>
              <a:buNone/>
              <a:defRPr>
                <a:solidFill>
                  <a:schemeClr val="accent4"/>
                </a:solidFill>
              </a:defRPr>
            </a:lvl9pPr>
          </a:lstStyle>
          <a:p/>
        </p:txBody>
      </p:sp>
      <p:sp>
        <p:nvSpPr>
          <p:cNvPr id="229" name="Google Shape;229;p39"/>
          <p:cNvSpPr txBox="1"/>
          <p:nvPr>
            <p:ph idx="1" type="subTitle"/>
          </p:nvPr>
        </p:nvSpPr>
        <p:spPr>
          <a:xfrm>
            <a:off x="4831650" y="2233925"/>
            <a:ext cx="3280500" cy="1073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230" name="Google Shape;230;p39"/>
          <p:cNvGrpSpPr/>
          <p:nvPr/>
        </p:nvGrpSpPr>
        <p:grpSpPr>
          <a:xfrm>
            <a:off x="7589075" y="-15207"/>
            <a:ext cx="2614144" cy="5754560"/>
            <a:chOff x="7589075" y="-15207"/>
            <a:chExt cx="2614144" cy="5754560"/>
          </a:xfrm>
        </p:grpSpPr>
        <p:sp>
          <p:nvSpPr>
            <p:cNvPr id="231" name="Google Shape;231;p39"/>
            <p:cNvSpPr/>
            <p:nvPr/>
          </p:nvSpPr>
          <p:spPr>
            <a:xfrm rot="-5400000">
              <a:off x="7411349" y="170125"/>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39"/>
            <p:cNvSpPr/>
            <p:nvPr/>
          </p:nvSpPr>
          <p:spPr>
            <a:xfrm>
              <a:off x="7589075" y="3468253"/>
              <a:ext cx="2614144" cy="2271100"/>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7">
    <p:spTree>
      <p:nvGrpSpPr>
        <p:cNvPr id="233" name="Shape 233"/>
        <p:cNvGrpSpPr/>
        <p:nvPr/>
      </p:nvGrpSpPr>
      <p:grpSpPr>
        <a:xfrm>
          <a:off x="0" y="0"/>
          <a:ext cx="0" cy="0"/>
          <a:chOff x="0" y="0"/>
          <a:chExt cx="0" cy="0"/>
        </a:xfrm>
      </p:grpSpPr>
      <p:grpSp>
        <p:nvGrpSpPr>
          <p:cNvPr id="234" name="Google Shape;234;p40"/>
          <p:cNvGrpSpPr/>
          <p:nvPr/>
        </p:nvGrpSpPr>
        <p:grpSpPr>
          <a:xfrm>
            <a:off x="3407750" y="-1311085"/>
            <a:ext cx="7130018" cy="6390723"/>
            <a:chOff x="3407750" y="-1311085"/>
            <a:chExt cx="7130018" cy="6390723"/>
          </a:xfrm>
        </p:grpSpPr>
        <p:sp>
          <p:nvSpPr>
            <p:cNvPr id="235" name="Google Shape;235;p40"/>
            <p:cNvSpPr/>
            <p:nvPr/>
          </p:nvSpPr>
          <p:spPr>
            <a:xfrm>
              <a:off x="3407750" y="-672694"/>
              <a:ext cx="6621054" cy="575233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40"/>
            <p:cNvSpPr/>
            <p:nvPr/>
          </p:nvSpPr>
          <p:spPr>
            <a:xfrm rot="-7322713">
              <a:off x="7598740" y="-740881"/>
              <a:ext cx="2592891" cy="225265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7" name="Google Shape;237;p40"/>
          <p:cNvSpPr txBox="1"/>
          <p:nvPr>
            <p:ph idx="1" type="subTitle"/>
          </p:nvPr>
        </p:nvSpPr>
        <p:spPr>
          <a:xfrm>
            <a:off x="893250" y="2692913"/>
            <a:ext cx="2435400" cy="1073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8" name="Google Shape;238;p40"/>
          <p:cNvSpPr txBox="1"/>
          <p:nvPr>
            <p:ph type="title"/>
          </p:nvPr>
        </p:nvSpPr>
        <p:spPr>
          <a:xfrm>
            <a:off x="891625" y="1372225"/>
            <a:ext cx="2435400" cy="13848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Font typeface="Neucha"/>
              <a:buNone/>
              <a:defRPr>
                <a:latin typeface="Neucha"/>
                <a:ea typeface="Neucha"/>
                <a:cs typeface="Neucha"/>
                <a:sym typeface="Neucha"/>
              </a:defRPr>
            </a:lvl2pPr>
            <a:lvl3pPr lvl="2" rtl="0">
              <a:spcBef>
                <a:spcPts val="0"/>
              </a:spcBef>
              <a:spcAft>
                <a:spcPts val="0"/>
              </a:spcAft>
              <a:buSzPts val="3000"/>
              <a:buFont typeface="Neucha"/>
              <a:buNone/>
              <a:defRPr>
                <a:latin typeface="Neucha"/>
                <a:ea typeface="Neucha"/>
                <a:cs typeface="Neucha"/>
                <a:sym typeface="Neucha"/>
              </a:defRPr>
            </a:lvl3pPr>
            <a:lvl4pPr lvl="3" rtl="0">
              <a:spcBef>
                <a:spcPts val="0"/>
              </a:spcBef>
              <a:spcAft>
                <a:spcPts val="0"/>
              </a:spcAft>
              <a:buSzPts val="3000"/>
              <a:buFont typeface="Neucha"/>
              <a:buNone/>
              <a:defRPr>
                <a:latin typeface="Neucha"/>
                <a:ea typeface="Neucha"/>
                <a:cs typeface="Neucha"/>
                <a:sym typeface="Neucha"/>
              </a:defRPr>
            </a:lvl4pPr>
            <a:lvl5pPr lvl="4" rtl="0">
              <a:spcBef>
                <a:spcPts val="0"/>
              </a:spcBef>
              <a:spcAft>
                <a:spcPts val="0"/>
              </a:spcAft>
              <a:buSzPts val="3000"/>
              <a:buFont typeface="Neucha"/>
              <a:buNone/>
              <a:defRPr>
                <a:latin typeface="Neucha"/>
                <a:ea typeface="Neucha"/>
                <a:cs typeface="Neucha"/>
                <a:sym typeface="Neucha"/>
              </a:defRPr>
            </a:lvl5pPr>
            <a:lvl6pPr lvl="5" rtl="0">
              <a:spcBef>
                <a:spcPts val="0"/>
              </a:spcBef>
              <a:spcAft>
                <a:spcPts val="0"/>
              </a:spcAft>
              <a:buSzPts val="3000"/>
              <a:buFont typeface="Neucha"/>
              <a:buNone/>
              <a:defRPr>
                <a:latin typeface="Neucha"/>
                <a:ea typeface="Neucha"/>
                <a:cs typeface="Neucha"/>
                <a:sym typeface="Neucha"/>
              </a:defRPr>
            </a:lvl6pPr>
            <a:lvl7pPr lvl="6" rtl="0">
              <a:spcBef>
                <a:spcPts val="0"/>
              </a:spcBef>
              <a:spcAft>
                <a:spcPts val="0"/>
              </a:spcAft>
              <a:buSzPts val="3000"/>
              <a:buFont typeface="Neucha"/>
              <a:buNone/>
              <a:defRPr>
                <a:latin typeface="Neucha"/>
                <a:ea typeface="Neucha"/>
                <a:cs typeface="Neucha"/>
                <a:sym typeface="Neucha"/>
              </a:defRPr>
            </a:lvl7pPr>
            <a:lvl8pPr lvl="7" rtl="0">
              <a:spcBef>
                <a:spcPts val="0"/>
              </a:spcBef>
              <a:spcAft>
                <a:spcPts val="0"/>
              </a:spcAft>
              <a:buSzPts val="3000"/>
              <a:buFont typeface="Neucha"/>
              <a:buNone/>
              <a:defRPr>
                <a:latin typeface="Neucha"/>
                <a:ea typeface="Neucha"/>
                <a:cs typeface="Neucha"/>
                <a:sym typeface="Neucha"/>
              </a:defRPr>
            </a:lvl8pPr>
            <a:lvl9pPr lvl="8" rtl="0">
              <a:spcBef>
                <a:spcPts val="0"/>
              </a:spcBef>
              <a:spcAft>
                <a:spcPts val="0"/>
              </a:spcAft>
              <a:buSzPts val="3000"/>
              <a:buFont typeface="Neucha"/>
              <a:buNone/>
              <a:defRPr>
                <a:latin typeface="Neucha"/>
                <a:ea typeface="Neucha"/>
                <a:cs typeface="Neucha"/>
                <a:sym typeface="Neucha"/>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s percentages">
  <p:cSld name="CUSTOM_8">
    <p:spTree>
      <p:nvGrpSpPr>
        <p:cNvPr id="239" name="Shape 239"/>
        <p:cNvGrpSpPr/>
        <p:nvPr/>
      </p:nvGrpSpPr>
      <p:grpSpPr>
        <a:xfrm>
          <a:off x="0" y="0"/>
          <a:ext cx="0" cy="0"/>
          <a:chOff x="0" y="0"/>
          <a:chExt cx="0" cy="0"/>
        </a:xfrm>
      </p:grpSpPr>
      <p:grpSp>
        <p:nvGrpSpPr>
          <p:cNvPr id="240" name="Google Shape;240;p41"/>
          <p:cNvGrpSpPr/>
          <p:nvPr/>
        </p:nvGrpSpPr>
        <p:grpSpPr>
          <a:xfrm>
            <a:off x="-1454125" y="-13439"/>
            <a:ext cx="10598145" cy="5693491"/>
            <a:chOff x="-1454125" y="-13439"/>
            <a:chExt cx="10598145" cy="5693491"/>
          </a:xfrm>
        </p:grpSpPr>
        <p:sp>
          <p:nvSpPr>
            <p:cNvPr id="241" name="Google Shape;241;p41"/>
            <p:cNvSpPr/>
            <p:nvPr/>
          </p:nvSpPr>
          <p:spPr>
            <a:xfrm>
              <a:off x="-1454125" y="3172057"/>
              <a:ext cx="2886708" cy="2507996"/>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41"/>
            <p:cNvSpPr/>
            <p:nvPr/>
          </p:nvSpPr>
          <p:spPr>
            <a:xfrm flipH="1" rot="10800000">
              <a:off x="-10" y="-13439"/>
              <a:ext cx="1981519" cy="1045795"/>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41"/>
            <p:cNvSpPr/>
            <p:nvPr/>
          </p:nvSpPr>
          <p:spPr>
            <a:xfrm rot="-5400000">
              <a:off x="7662804" y="3680284"/>
              <a:ext cx="1470884" cy="1491548"/>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4" name="Google Shape;244;p41"/>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45" name="Google Shape;245;p41"/>
          <p:cNvSpPr txBox="1"/>
          <p:nvPr>
            <p:ph hasCustomPrompt="1" idx="2" type="title"/>
          </p:nvPr>
        </p:nvSpPr>
        <p:spPr>
          <a:xfrm>
            <a:off x="2601106" y="1740818"/>
            <a:ext cx="3542700" cy="1811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sz="105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246" name="Google Shape;246;p41"/>
          <p:cNvSpPr txBox="1"/>
          <p:nvPr>
            <p:ph hasCustomPrompt="1" idx="3" type="title"/>
          </p:nvPr>
        </p:nvSpPr>
        <p:spPr>
          <a:xfrm>
            <a:off x="5356253" y="3041627"/>
            <a:ext cx="1938900" cy="11592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800"/>
              <a:buNone/>
              <a:defRPr sz="55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247" name="Google Shape;247;p41"/>
          <p:cNvSpPr txBox="1"/>
          <p:nvPr>
            <p:ph idx="1" type="subTitle"/>
          </p:nvPr>
        </p:nvSpPr>
        <p:spPr>
          <a:xfrm>
            <a:off x="3354555" y="3266472"/>
            <a:ext cx="2035800" cy="6453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400"/>
              <a:buNone/>
              <a:defRPr sz="1800">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8" name="Google Shape;248;p41"/>
          <p:cNvSpPr txBox="1"/>
          <p:nvPr>
            <p:ph idx="4" type="subTitle"/>
          </p:nvPr>
        </p:nvSpPr>
        <p:spPr>
          <a:xfrm>
            <a:off x="5390327" y="3911767"/>
            <a:ext cx="1857300" cy="7176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400"/>
              <a:buNone/>
              <a:defRPr>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chnological App">
  <p:cSld name="CUSTOM_10">
    <p:spTree>
      <p:nvGrpSpPr>
        <p:cNvPr id="249" name="Shape 249"/>
        <p:cNvGrpSpPr/>
        <p:nvPr/>
      </p:nvGrpSpPr>
      <p:grpSpPr>
        <a:xfrm>
          <a:off x="0" y="0"/>
          <a:ext cx="0" cy="0"/>
          <a:chOff x="0" y="0"/>
          <a:chExt cx="0" cy="0"/>
        </a:xfrm>
      </p:grpSpPr>
      <p:sp>
        <p:nvSpPr>
          <p:cNvPr id="250" name="Google Shape;250;p42"/>
          <p:cNvSpPr/>
          <p:nvPr/>
        </p:nvSpPr>
        <p:spPr>
          <a:xfrm>
            <a:off x="-1826479" y="3672874"/>
            <a:ext cx="3634914" cy="315801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42"/>
          <p:cNvSpPr txBox="1"/>
          <p:nvPr>
            <p:ph idx="1" type="subTitle"/>
          </p:nvPr>
        </p:nvSpPr>
        <p:spPr>
          <a:xfrm>
            <a:off x="812950" y="1397375"/>
            <a:ext cx="2216100" cy="840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4"/>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52" name="Google Shape;252;p42"/>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253" name="Google Shape;253;p42"/>
          <p:cNvGrpSpPr/>
          <p:nvPr/>
        </p:nvGrpSpPr>
        <p:grpSpPr>
          <a:xfrm flipH="1">
            <a:off x="-5821" y="-12095"/>
            <a:ext cx="9155937" cy="5161612"/>
            <a:chOff x="-11930" y="-385891"/>
            <a:chExt cx="9808181" cy="5529311"/>
          </a:xfrm>
        </p:grpSpPr>
        <p:sp>
          <p:nvSpPr>
            <p:cNvPr id="254" name="Google Shape;254;p42"/>
            <p:cNvSpPr/>
            <p:nvPr/>
          </p:nvSpPr>
          <p:spPr>
            <a:xfrm rot="5400000">
              <a:off x="-425039" y="3316179"/>
              <a:ext cx="2240349" cy="14141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42"/>
            <p:cNvSpPr/>
            <p:nvPr/>
          </p:nvSpPr>
          <p:spPr>
            <a:xfrm rot="-5400000">
              <a:off x="8461360" y="-84042"/>
              <a:ext cx="1636740" cy="103304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9">
    <p:spTree>
      <p:nvGrpSpPr>
        <p:cNvPr id="256" name="Shape 256"/>
        <p:cNvGrpSpPr/>
        <p:nvPr/>
      </p:nvGrpSpPr>
      <p:grpSpPr>
        <a:xfrm>
          <a:off x="0" y="0"/>
          <a:ext cx="0" cy="0"/>
          <a:chOff x="0" y="0"/>
          <a:chExt cx="0" cy="0"/>
        </a:xfrm>
      </p:grpSpPr>
      <p:grpSp>
        <p:nvGrpSpPr>
          <p:cNvPr id="257" name="Google Shape;257;p43"/>
          <p:cNvGrpSpPr/>
          <p:nvPr/>
        </p:nvGrpSpPr>
        <p:grpSpPr>
          <a:xfrm>
            <a:off x="-1981500" y="-12148"/>
            <a:ext cx="3225237" cy="5751501"/>
            <a:chOff x="-1981500" y="-12148"/>
            <a:chExt cx="3225237" cy="5751501"/>
          </a:xfrm>
        </p:grpSpPr>
        <p:sp>
          <p:nvSpPr>
            <p:cNvPr id="258" name="Google Shape;258;p43"/>
            <p:cNvSpPr/>
            <p:nvPr/>
          </p:nvSpPr>
          <p:spPr>
            <a:xfrm flipH="1" rot="5400000">
              <a:off x="-155045" y="136818"/>
              <a:ext cx="1547748" cy="1249816"/>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43"/>
            <p:cNvSpPr/>
            <p:nvPr/>
          </p:nvSpPr>
          <p:spPr>
            <a:xfrm>
              <a:off x="-1981500" y="3468253"/>
              <a:ext cx="2614144" cy="2271100"/>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0" name="Google Shape;260;p43"/>
          <p:cNvSpPr txBox="1"/>
          <p:nvPr>
            <p:ph type="ctrTitle"/>
          </p:nvPr>
        </p:nvSpPr>
        <p:spPr>
          <a:xfrm>
            <a:off x="713225" y="863075"/>
            <a:ext cx="3751200" cy="1031700"/>
          </a:xfrm>
          <a:prstGeom prst="rect">
            <a:avLst/>
          </a:prstGeom>
        </p:spPr>
        <p:txBody>
          <a:bodyPr anchorCtr="0" anchor="b" bIns="91425" lIns="91425" spcFirstLastPara="1" rIns="91425" wrap="square" tIns="91425">
            <a:noAutofit/>
          </a:bodyPr>
          <a:lstStyle>
            <a:lvl1pPr lvl="0" rtl="0">
              <a:spcBef>
                <a:spcPts val="0"/>
              </a:spcBef>
              <a:spcAft>
                <a:spcPts val="0"/>
              </a:spcAft>
              <a:buSzPts val="5200"/>
              <a:buNone/>
              <a:defRPr b="1" sz="65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61" name="Google Shape;261;p43"/>
          <p:cNvSpPr txBox="1"/>
          <p:nvPr>
            <p:ph idx="1" type="subTitle"/>
          </p:nvPr>
        </p:nvSpPr>
        <p:spPr>
          <a:xfrm>
            <a:off x="713225" y="1750550"/>
            <a:ext cx="3751200" cy="404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62" name="Google Shape;262;p43"/>
          <p:cNvSpPr txBox="1"/>
          <p:nvPr>
            <p:ph idx="2" type="subTitle"/>
          </p:nvPr>
        </p:nvSpPr>
        <p:spPr>
          <a:xfrm>
            <a:off x="713225" y="2149425"/>
            <a:ext cx="3751200" cy="790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63" name="Google Shape;263;p43"/>
          <p:cNvSpPr txBox="1"/>
          <p:nvPr/>
        </p:nvSpPr>
        <p:spPr>
          <a:xfrm>
            <a:off x="713225" y="3518151"/>
            <a:ext cx="3373800" cy="94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accent5"/>
                </a:solidFill>
                <a:latin typeface="Roboto"/>
                <a:ea typeface="Roboto"/>
                <a:cs typeface="Roboto"/>
                <a:sym typeface="Roboto"/>
              </a:rPr>
              <a:t>CREDITS: This presentation template was created by </a:t>
            </a:r>
            <a:r>
              <a:rPr lang="en-GB" sz="1100">
                <a:solidFill>
                  <a:schemeClr val="accent4"/>
                </a:solidFill>
                <a:uFill>
                  <a:noFill/>
                </a:uFill>
                <a:latin typeface="Roboto"/>
                <a:ea typeface="Roboto"/>
                <a:cs typeface="Roboto"/>
                <a:sym typeface="Roboto"/>
                <a:hlinkClick r:id="rId2">
                  <a:extLst>
                    <a:ext uri="{A12FA001-AC4F-418D-AE19-62706E023703}">
                      <ahyp:hlinkClr val="tx"/>
                    </a:ext>
                  </a:extLst>
                </a:hlinkClick>
              </a:rPr>
              <a:t>Slidesgo</a:t>
            </a:r>
            <a:r>
              <a:rPr lang="en-GB" sz="1100">
                <a:solidFill>
                  <a:schemeClr val="accent5"/>
                </a:solidFill>
                <a:latin typeface="Roboto"/>
                <a:ea typeface="Roboto"/>
                <a:cs typeface="Roboto"/>
                <a:sym typeface="Roboto"/>
              </a:rPr>
              <a:t>, including icons by </a:t>
            </a:r>
            <a:r>
              <a:rPr lang="en-GB" sz="1100">
                <a:solidFill>
                  <a:schemeClr val="accent4"/>
                </a:solidFill>
                <a:uFill>
                  <a:noFill/>
                </a:uFill>
                <a:latin typeface="Roboto"/>
                <a:ea typeface="Roboto"/>
                <a:cs typeface="Roboto"/>
                <a:sym typeface="Roboto"/>
                <a:hlinkClick r:id="rId3">
                  <a:extLst>
                    <a:ext uri="{A12FA001-AC4F-418D-AE19-62706E023703}">
                      <ahyp:hlinkClr val="tx"/>
                    </a:ext>
                  </a:extLst>
                </a:hlinkClick>
              </a:rPr>
              <a:t>Flaticon</a:t>
            </a:r>
            <a:r>
              <a:rPr lang="en-GB" sz="1100">
                <a:solidFill>
                  <a:schemeClr val="accent5"/>
                </a:solidFill>
                <a:latin typeface="Roboto"/>
                <a:ea typeface="Roboto"/>
                <a:cs typeface="Roboto"/>
                <a:sym typeface="Roboto"/>
              </a:rPr>
              <a:t>, infographics &amp; images by </a:t>
            </a:r>
            <a:r>
              <a:rPr lang="en-GB" sz="1100">
                <a:solidFill>
                  <a:schemeClr val="accent4"/>
                </a:solidFill>
                <a:uFill>
                  <a:noFill/>
                </a:uFill>
                <a:latin typeface="Roboto"/>
                <a:ea typeface="Roboto"/>
                <a:cs typeface="Roboto"/>
                <a:sym typeface="Roboto"/>
                <a:hlinkClick r:id="rId4">
                  <a:extLst>
                    <a:ext uri="{A12FA001-AC4F-418D-AE19-62706E023703}">
                      <ahyp:hlinkClr val="tx"/>
                    </a:ext>
                  </a:extLst>
                </a:hlinkClick>
              </a:rPr>
              <a:t>Freepik</a:t>
            </a:r>
            <a:r>
              <a:rPr lang="en-GB" sz="1100">
                <a:solidFill>
                  <a:schemeClr val="accent5"/>
                </a:solidFill>
                <a:latin typeface="Roboto"/>
                <a:ea typeface="Roboto"/>
                <a:cs typeface="Roboto"/>
                <a:sym typeface="Roboto"/>
              </a:rPr>
              <a:t>.</a:t>
            </a:r>
            <a:endParaRPr sz="1100">
              <a:solidFill>
                <a:schemeClr val="accent5"/>
              </a:solidFill>
              <a:latin typeface="Roboto"/>
              <a:ea typeface="Roboto"/>
              <a:cs typeface="Roboto"/>
              <a:sym typeface="Roboto"/>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8" name="Shape 268"/>
        <p:cNvGrpSpPr/>
        <p:nvPr/>
      </p:nvGrpSpPr>
      <p:grpSpPr>
        <a:xfrm>
          <a:off x="0" y="0"/>
          <a:ext cx="0" cy="0"/>
          <a:chOff x="0" y="0"/>
          <a:chExt cx="0" cy="0"/>
        </a:xfrm>
      </p:grpSpPr>
      <p:sp>
        <p:nvSpPr>
          <p:cNvPr id="269" name="Google Shape;269;p45"/>
          <p:cNvSpPr/>
          <p:nvPr/>
        </p:nvSpPr>
        <p:spPr>
          <a:xfrm>
            <a:off x="0" y="4020675"/>
            <a:ext cx="2582537" cy="1122737"/>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45"/>
          <p:cNvSpPr txBox="1"/>
          <p:nvPr>
            <p:ph type="ctrTitle"/>
          </p:nvPr>
        </p:nvSpPr>
        <p:spPr>
          <a:xfrm>
            <a:off x="713225" y="1523850"/>
            <a:ext cx="5081700" cy="1913700"/>
          </a:xfrm>
          <a:prstGeom prst="rect">
            <a:avLst/>
          </a:prstGeom>
        </p:spPr>
        <p:txBody>
          <a:bodyPr anchorCtr="0" anchor="ctr" bIns="91425" lIns="91425" spcFirstLastPara="1" rIns="91425" wrap="square" tIns="91425">
            <a:noAutofit/>
          </a:bodyPr>
          <a:lstStyle>
            <a:lvl1pPr lvl="0" rtl="0">
              <a:spcBef>
                <a:spcPts val="0"/>
              </a:spcBef>
              <a:spcAft>
                <a:spcPts val="0"/>
              </a:spcAft>
              <a:buSzPts val="5200"/>
              <a:buNone/>
              <a:defRPr b="1" sz="58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71" name="Google Shape;271;p45"/>
          <p:cNvSpPr txBox="1"/>
          <p:nvPr>
            <p:ph idx="1" type="subTitle"/>
          </p:nvPr>
        </p:nvSpPr>
        <p:spPr>
          <a:xfrm>
            <a:off x="713225" y="3363965"/>
            <a:ext cx="5023200" cy="404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72" name="Google Shape;272;p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3" name="Shape 273"/>
        <p:cNvGrpSpPr/>
        <p:nvPr/>
      </p:nvGrpSpPr>
      <p:grpSpPr>
        <a:xfrm>
          <a:off x="0" y="0"/>
          <a:ext cx="0" cy="0"/>
          <a:chOff x="0" y="0"/>
          <a:chExt cx="0" cy="0"/>
        </a:xfrm>
      </p:grpSpPr>
      <p:sp>
        <p:nvSpPr>
          <p:cNvPr id="274" name="Google Shape;274;p46"/>
          <p:cNvSpPr/>
          <p:nvPr/>
        </p:nvSpPr>
        <p:spPr>
          <a:xfrm>
            <a:off x="-218950" y="0"/>
            <a:ext cx="1418438" cy="3214892"/>
          </a:xfrm>
          <a:custGeom>
            <a:rect b="b" l="l" r="r" t="t"/>
            <a:pathLst>
              <a:path extrusionOk="0" h="173966" w="85102">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46"/>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76" name="Google Shape;276;p46"/>
          <p:cNvSpPr txBox="1"/>
          <p:nvPr>
            <p:ph hasCustomPrompt="1" idx="2" type="title"/>
          </p:nvPr>
        </p:nvSpPr>
        <p:spPr>
          <a:xfrm>
            <a:off x="1284025" y="1443088"/>
            <a:ext cx="1889100" cy="1022700"/>
          </a:xfrm>
          <a:prstGeom prst="rect">
            <a:avLst/>
          </a:prstGeom>
        </p:spPr>
        <p:txBody>
          <a:bodyPr anchorCtr="0" anchor="ctr" bIns="91425" lIns="91425" spcFirstLastPara="1" rIns="91425" wrap="square" tIns="91425">
            <a:noAutofit/>
          </a:bodyPr>
          <a:lstStyle>
            <a:lvl1pPr lvl="0" rtl="0">
              <a:spcBef>
                <a:spcPts val="0"/>
              </a:spcBef>
              <a:spcAft>
                <a:spcPts val="0"/>
              </a:spcAft>
              <a:buSzPts val="7200"/>
              <a:buNone/>
              <a:defRPr sz="90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277" name="Google Shape;277;p46"/>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600">
                <a:solidFill>
                  <a:schemeClr val="accent5"/>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78" name="Shape 278"/>
        <p:cNvGrpSpPr/>
        <p:nvPr/>
      </p:nvGrpSpPr>
      <p:grpSpPr>
        <a:xfrm>
          <a:off x="0" y="0"/>
          <a:ext cx="0" cy="0"/>
          <a:chOff x="0" y="0"/>
          <a:chExt cx="0" cy="0"/>
        </a:xfrm>
      </p:grpSpPr>
      <p:grpSp>
        <p:nvGrpSpPr>
          <p:cNvPr id="279" name="Google Shape;279;p47"/>
          <p:cNvGrpSpPr/>
          <p:nvPr/>
        </p:nvGrpSpPr>
        <p:grpSpPr>
          <a:xfrm>
            <a:off x="14" y="-2"/>
            <a:ext cx="9143950" cy="5143477"/>
            <a:chOff x="14" y="-2"/>
            <a:chExt cx="9143950" cy="5143477"/>
          </a:xfrm>
        </p:grpSpPr>
        <p:sp>
          <p:nvSpPr>
            <p:cNvPr id="280" name="Google Shape;280;p47"/>
            <p:cNvSpPr/>
            <p:nvPr/>
          </p:nvSpPr>
          <p:spPr>
            <a:xfrm rot="10800000">
              <a:off x="14" y="-2"/>
              <a:ext cx="1035412" cy="83610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7"/>
            <p:cNvSpPr/>
            <p:nvPr/>
          </p:nvSpPr>
          <p:spPr>
            <a:xfrm>
              <a:off x="7471252" y="3792750"/>
              <a:ext cx="1672712" cy="13507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2" name="Google Shape;282;p47"/>
          <p:cNvSpPr txBox="1"/>
          <p:nvPr>
            <p:ph idx="1" type="body"/>
          </p:nvPr>
        </p:nvSpPr>
        <p:spPr>
          <a:xfrm>
            <a:off x="713400" y="1072375"/>
            <a:ext cx="7717200" cy="37251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Font typeface="Roboto"/>
              <a:buChar char="●"/>
              <a:defRPr sz="1200">
                <a:latin typeface="Roboto"/>
                <a:ea typeface="Roboto"/>
                <a:cs typeface="Roboto"/>
                <a:sym typeface="Roboto"/>
              </a:defRPr>
            </a:lvl1pPr>
            <a:lvl2pPr indent="-317500" lvl="1" marL="914400" rtl="0">
              <a:lnSpc>
                <a:spcPct val="100000"/>
              </a:lnSpc>
              <a:spcBef>
                <a:spcPts val="0"/>
              </a:spcBef>
              <a:spcAft>
                <a:spcPts val="0"/>
              </a:spcAft>
              <a:buSzPts val="1400"/>
              <a:buFont typeface="Roboto"/>
              <a:buChar char="○"/>
              <a:defRPr>
                <a:latin typeface="Roboto"/>
                <a:ea typeface="Roboto"/>
                <a:cs typeface="Roboto"/>
                <a:sym typeface="Roboto"/>
              </a:defRPr>
            </a:lvl2pPr>
            <a:lvl3pPr indent="-317500" lvl="2" marL="1371600" rtl="0">
              <a:lnSpc>
                <a:spcPct val="10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00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00000"/>
              </a:lnSpc>
              <a:spcBef>
                <a:spcPts val="0"/>
              </a:spcBef>
              <a:spcAft>
                <a:spcPts val="0"/>
              </a:spcAft>
              <a:buSzPts val="1400"/>
              <a:buFont typeface="Roboto"/>
              <a:buChar char="○"/>
              <a:defRPr>
                <a:latin typeface="Roboto"/>
                <a:ea typeface="Roboto"/>
                <a:cs typeface="Roboto"/>
                <a:sym typeface="Roboto"/>
              </a:defRPr>
            </a:lvl5pPr>
            <a:lvl6pPr indent="-317500" lvl="5" marL="2743200" rtl="0">
              <a:lnSpc>
                <a:spcPct val="100000"/>
              </a:lnSpc>
              <a:spcBef>
                <a:spcPts val="0"/>
              </a:spcBef>
              <a:spcAft>
                <a:spcPts val="0"/>
              </a:spcAft>
              <a:buSzPts val="1400"/>
              <a:buFont typeface="Roboto"/>
              <a:buChar char="■"/>
              <a:defRPr>
                <a:latin typeface="Roboto"/>
                <a:ea typeface="Roboto"/>
                <a:cs typeface="Roboto"/>
                <a:sym typeface="Roboto"/>
              </a:defRPr>
            </a:lvl6pPr>
            <a:lvl7pPr indent="-317500" lvl="6" marL="3200400" rtl="0">
              <a:lnSpc>
                <a:spcPct val="100000"/>
              </a:lnSpc>
              <a:spcBef>
                <a:spcPts val="0"/>
              </a:spcBef>
              <a:spcAft>
                <a:spcPts val="0"/>
              </a:spcAft>
              <a:buSzPts val="1400"/>
              <a:buFont typeface="Roboto"/>
              <a:buChar char="●"/>
              <a:defRPr>
                <a:latin typeface="Roboto"/>
                <a:ea typeface="Roboto"/>
                <a:cs typeface="Roboto"/>
                <a:sym typeface="Roboto"/>
              </a:defRPr>
            </a:lvl7pPr>
            <a:lvl8pPr indent="-317500" lvl="7" marL="3657600" rtl="0">
              <a:lnSpc>
                <a:spcPct val="100000"/>
              </a:lnSpc>
              <a:spcBef>
                <a:spcPts val="0"/>
              </a:spcBef>
              <a:spcAft>
                <a:spcPts val="0"/>
              </a:spcAft>
              <a:buSzPts val="1400"/>
              <a:buFont typeface="Roboto"/>
              <a:buChar char="○"/>
              <a:defRPr>
                <a:latin typeface="Roboto"/>
                <a:ea typeface="Roboto"/>
                <a:cs typeface="Roboto"/>
                <a:sym typeface="Roboto"/>
              </a:defRPr>
            </a:lvl8pPr>
            <a:lvl9pPr indent="-317500" lvl="8" marL="4114800" rtl="0">
              <a:lnSpc>
                <a:spcPct val="100000"/>
              </a:lnSpc>
              <a:spcBef>
                <a:spcPts val="0"/>
              </a:spcBef>
              <a:spcAft>
                <a:spcPts val="0"/>
              </a:spcAft>
              <a:buSzPts val="1400"/>
              <a:buFont typeface="Roboto"/>
              <a:buChar char="■"/>
              <a:defRPr>
                <a:latin typeface="Roboto"/>
                <a:ea typeface="Roboto"/>
                <a:cs typeface="Roboto"/>
                <a:sym typeface="Roboto"/>
              </a:defRPr>
            </a:lvl9pPr>
          </a:lstStyle>
          <a:p/>
        </p:txBody>
      </p:sp>
      <p:sp>
        <p:nvSpPr>
          <p:cNvPr id="283" name="Google Shape;283;p47"/>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4" name="Shape 284"/>
        <p:cNvGrpSpPr/>
        <p:nvPr/>
      </p:nvGrpSpPr>
      <p:grpSpPr>
        <a:xfrm>
          <a:off x="0" y="0"/>
          <a:ext cx="0" cy="0"/>
          <a:chOff x="0" y="0"/>
          <a:chExt cx="0" cy="0"/>
        </a:xfrm>
      </p:grpSpPr>
      <p:grpSp>
        <p:nvGrpSpPr>
          <p:cNvPr id="285" name="Google Shape;285;p48"/>
          <p:cNvGrpSpPr/>
          <p:nvPr/>
        </p:nvGrpSpPr>
        <p:grpSpPr>
          <a:xfrm>
            <a:off x="-39" y="-1"/>
            <a:ext cx="1478189" cy="5143594"/>
            <a:chOff x="-39" y="-1"/>
            <a:chExt cx="1478189" cy="5143594"/>
          </a:xfrm>
        </p:grpSpPr>
        <p:sp>
          <p:nvSpPr>
            <p:cNvPr id="286" name="Google Shape;286;p48"/>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48"/>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8" name="Google Shape;288;p48"/>
          <p:cNvSpPr txBox="1"/>
          <p:nvPr>
            <p:ph idx="1" type="body"/>
          </p:nvPr>
        </p:nvSpPr>
        <p:spPr>
          <a:xfrm>
            <a:off x="1418575" y="2546249"/>
            <a:ext cx="2889000" cy="10413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89" name="Google Shape;289;p48"/>
          <p:cNvSpPr txBox="1"/>
          <p:nvPr>
            <p:ph idx="2" type="body"/>
          </p:nvPr>
        </p:nvSpPr>
        <p:spPr>
          <a:xfrm>
            <a:off x="4836275" y="2546249"/>
            <a:ext cx="2889000" cy="10413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90" name="Google Shape;290;p48"/>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91" name="Google Shape;291;p48"/>
          <p:cNvSpPr txBox="1"/>
          <p:nvPr>
            <p:ph idx="3" type="subTitle"/>
          </p:nvPr>
        </p:nvSpPr>
        <p:spPr>
          <a:xfrm>
            <a:off x="2493475" y="3544474"/>
            <a:ext cx="1814100" cy="3432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92" name="Google Shape;292;p48"/>
          <p:cNvSpPr txBox="1"/>
          <p:nvPr>
            <p:ph idx="4" type="subTitle"/>
          </p:nvPr>
        </p:nvSpPr>
        <p:spPr>
          <a:xfrm>
            <a:off x="5911175" y="3544474"/>
            <a:ext cx="1814100" cy="3432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3" name="Shape 293"/>
        <p:cNvGrpSpPr/>
        <p:nvPr/>
      </p:nvGrpSpPr>
      <p:grpSpPr>
        <a:xfrm>
          <a:off x="0" y="0"/>
          <a:ext cx="0" cy="0"/>
          <a:chOff x="0" y="0"/>
          <a:chExt cx="0" cy="0"/>
        </a:xfrm>
      </p:grpSpPr>
      <p:grpSp>
        <p:nvGrpSpPr>
          <p:cNvPr id="294" name="Google Shape;294;p49"/>
          <p:cNvGrpSpPr/>
          <p:nvPr/>
        </p:nvGrpSpPr>
        <p:grpSpPr>
          <a:xfrm>
            <a:off x="-5841" y="-12102"/>
            <a:ext cx="9155957" cy="5161658"/>
            <a:chOff x="-11939" y="-385898"/>
            <a:chExt cx="9808203" cy="5529360"/>
          </a:xfrm>
        </p:grpSpPr>
        <p:sp>
          <p:nvSpPr>
            <p:cNvPr id="295" name="Google Shape;295;p49"/>
            <p:cNvSpPr/>
            <p:nvPr/>
          </p:nvSpPr>
          <p:spPr>
            <a:xfrm rot="5400000">
              <a:off x="-405533" y="3402610"/>
              <a:ext cx="2134446" cy="134725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49"/>
            <p:cNvSpPr/>
            <p:nvPr/>
          </p:nvSpPr>
          <p:spPr>
            <a:xfrm rot="-5400000">
              <a:off x="8449762" y="-81433"/>
              <a:ext cx="1650968" cy="104203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7" name="Google Shape;297;p49"/>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8" name="Shape 298"/>
        <p:cNvGrpSpPr/>
        <p:nvPr/>
      </p:nvGrpSpPr>
      <p:grpSpPr>
        <a:xfrm>
          <a:off x="0" y="0"/>
          <a:ext cx="0" cy="0"/>
          <a:chOff x="0" y="0"/>
          <a:chExt cx="0" cy="0"/>
        </a:xfrm>
      </p:grpSpPr>
      <p:grpSp>
        <p:nvGrpSpPr>
          <p:cNvPr id="299" name="Google Shape;299;p50"/>
          <p:cNvGrpSpPr/>
          <p:nvPr/>
        </p:nvGrpSpPr>
        <p:grpSpPr>
          <a:xfrm>
            <a:off x="-1224821" y="71"/>
            <a:ext cx="2696966" cy="6119797"/>
            <a:chOff x="-1224821" y="71"/>
            <a:chExt cx="2696966" cy="6119797"/>
          </a:xfrm>
        </p:grpSpPr>
        <p:sp>
          <p:nvSpPr>
            <p:cNvPr id="300" name="Google Shape;300;p50"/>
            <p:cNvSpPr/>
            <p:nvPr/>
          </p:nvSpPr>
          <p:spPr>
            <a:xfrm flipH="1" rot="5400000">
              <a:off x="-10125" y="10114"/>
              <a:ext cx="1492314" cy="14722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50"/>
            <p:cNvSpPr/>
            <p:nvPr/>
          </p:nvSpPr>
          <p:spPr>
            <a:xfrm>
              <a:off x="-1224821" y="4022048"/>
              <a:ext cx="2414700" cy="209782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2" name="Google Shape;302;p50"/>
          <p:cNvSpPr txBox="1"/>
          <p:nvPr>
            <p:ph idx="1" type="body"/>
          </p:nvPr>
        </p:nvSpPr>
        <p:spPr>
          <a:xfrm>
            <a:off x="935800" y="2039550"/>
            <a:ext cx="3485100" cy="16329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accent5"/>
              </a:buClr>
              <a:buSzPts val="1600"/>
              <a:buChar char="●"/>
              <a:defRPr sz="1600">
                <a:solidFill>
                  <a:schemeClr val="accent5"/>
                </a:solidFill>
              </a:defRPr>
            </a:lvl1pPr>
            <a:lvl2pPr indent="-330200" lvl="1" marL="914400" rtl="0">
              <a:spcBef>
                <a:spcPts val="0"/>
              </a:spcBef>
              <a:spcAft>
                <a:spcPts val="0"/>
              </a:spcAft>
              <a:buClr>
                <a:schemeClr val="accent5"/>
              </a:buClr>
              <a:buSzPts val="1600"/>
              <a:buChar char="○"/>
              <a:defRPr sz="1600">
                <a:solidFill>
                  <a:schemeClr val="accent5"/>
                </a:solidFill>
              </a:defRPr>
            </a:lvl2pPr>
            <a:lvl3pPr indent="-330200" lvl="2" marL="1371600" rtl="0">
              <a:spcBef>
                <a:spcPts val="0"/>
              </a:spcBef>
              <a:spcAft>
                <a:spcPts val="0"/>
              </a:spcAft>
              <a:buClr>
                <a:schemeClr val="accent5"/>
              </a:buClr>
              <a:buSzPts val="1600"/>
              <a:buChar char="■"/>
              <a:defRPr sz="1600">
                <a:solidFill>
                  <a:schemeClr val="accent5"/>
                </a:solidFill>
              </a:defRPr>
            </a:lvl3pPr>
            <a:lvl4pPr indent="-330200" lvl="3" marL="1828800" rtl="0">
              <a:spcBef>
                <a:spcPts val="0"/>
              </a:spcBef>
              <a:spcAft>
                <a:spcPts val="0"/>
              </a:spcAft>
              <a:buClr>
                <a:schemeClr val="accent5"/>
              </a:buClr>
              <a:buSzPts val="1600"/>
              <a:buChar char="●"/>
              <a:defRPr sz="1600">
                <a:solidFill>
                  <a:schemeClr val="accent5"/>
                </a:solidFill>
              </a:defRPr>
            </a:lvl4pPr>
            <a:lvl5pPr indent="-330200" lvl="4" marL="2286000" rtl="0">
              <a:spcBef>
                <a:spcPts val="0"/>
              </a:spcBef>
              <a:spcAft>
                <a:spcPts val="0"/>
              </a:spcAft>
              <a:buClr>
                <a:schemeClr val="accent5"/>
              </a:buClr>
              <a:buSzPts val="1600"/>
              <a:buChar char="○"/>
              <a:defRPr sz="1600">
                <a:solidFill>
                  <a:schemeClr val="accent5"/>
                </a:solidFill>
              </a:defRPr>
            </a:lvl5pPr>
            <a:lvl6pPr indent="-330200" lvl="5" marL="2743200" rtl="0">
              <a:spcBef>
                <a:spcPts val="0"/>
              </a:spcBef>
              <a:spcAft>
                <a:spcPts val="0"/>
              </a:spcAft>
              <a:buClr>
                <a:schemeClr val="accent5"/>
              </a:buClr>
              <a:buSzPts val="1600"/>
              <a:buChar char="■"/>
              <a:defRPr sz="1600">
                <a:solidFill>
                  <a:schemeClr val="accent5"/>
                </a:solidFill>
              </a:defRPr>
            </a:lvl6pPr>
            <a:lvl7pPr indent="-330200" lvl="6" marL="3200400" rtl="0">
              <a:spcBef>
                <a:spcPts val="0"/>
              </a:spcBef>
              <a:spcAft>
                <a:spcPts val="0"/>
              </a:spcAft>
              <a:buClr>
                <a:schemeClr val="accent5"/>
              </a:buClr>
              <a:buSzPts val="1600"/>
              <a:buChar char="●"/>
              <a:defRPr sz="1600">
                <a:solidFill>
                  <a:schemeClr val="accent5"/>
                </a:solidFill>
              </a:defRPr>
            </a:lvl7pPr>
            <a:lvl8pPr indent="-330200" lvl="7" marL="3657600" rtl="0">
              <a:spcBef>
                <a:spcPts val="0"/>
              </a:spcBef>
              <a:spcAft>
                <a:spcPts val="0"/>
              </a:spcAft>
              <a:buClr>
                <a:schemeClr val="accent5"/>
              </a:buClr>
              <a:buSzPts val="1600"/>
              <a:buChar char="○"/>
              <a:defRPr sz="1600">
                <a:solidFill>
                  <a:schemeClr val="accent5"/>
                </a:solidFill>
              </a:defRPr>
            </a:lvl8pPr>
            <a:lvl9pPr indent="-330200" lvl="8" marL="4114800" rtl="0">
              <a:spcBef>
                <a:spcPts val="0"/>
              </a:spcBef>
              <a:spcAft>
                <a:spcPts val="0"/>
              </a:spcAft>
              <a:buClr>
                <a:schemeClr val="accent5"/>
              </a:buClr>
              <a:buSzPts val="1600"/>
              <a:buChar char="■"/>
              <a:defRPr sz="1600">
                <a:solidFill>
                  <a:schemeClr val="accent5"/>
                </a:solidFill>
              </a:defRPr>
            </a:lvl9pPr>
          </a:lstStyle>
          <a:p/>
        </p:txBody>
      </p:sp>
      <p:sp>
        <p:nvSpPr>
          <p:cNvPr id="303" name="Google Shape;303;p50"/>
          <p:cNvSpPr txBox="1"/>
          <p:nvPr>
            <p:ph type="title"/>
          </p:nvPr>
        </p:nvSpPr>
        <p:spPr>
          <a:xfrm>
            <a:off x="935800" y="1547250"/>
            <a:ext cx="34851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3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04" name="Shape 304"/>
        <p:cNvGrpSpPr/>
        <p:nvPr/>
      </p:nvGrpSpPr>
      <p:grpSpPr>
        <a:xfrm>
          <a:off x="0" y="0"/>
          <a:ext cx="0" cy="0"/>
          <a:chOff x="0" y="0"/>
          <a:chExt cx="0" cy="0"/>
        </a:xfrm>
      </p:grpSpPr>
      <p:grpSp>
        <p:nvGrpSpPr>
          <p:cNvPr id="305" name="Google Shape;305;p51"/>
          <p:cNvGrpSpPr/>
          <p:nvPr/>
        </p:nvGrpSpPr>
        <p:grpSpPr>
          <a:xfrm>
            <a:off x="-1782338" y="1"/>
            <a:ext cx="10926314" cy="6358311"/>
            <a:chOff x="-1782338" y="1"/>
            <a:chExt cx="10926314" cy="6358311"/>
          </a:xfrm>
        </p:grpSpPr>
        <p:sp>
          <p:nvSpPr>
            <p:cNvPr id="306" name="Google Shape;306;p51"/>
            <p:cNvSpPr/>
            <p:nvPr/>
          </p:nvSpPr>
          <p:spPr>
            <a:xfrm>
              <a:off x="-1782338" y="3136549"/>
              <a:ext cx="3708325" cy="322176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51"/>
            <p:cNvSpPr/>
            <p:nvPr/>
          </p:nvSpPr>
          <p:spPr>
            <a:xfrm flipH="1" rot="10800000">
              <a:off x="6399075" y="1"/>
              <a:ext cx="2744901" cy="2216524"/>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8" name="Google Shape;308;p51"/>
          <p:cNvSpPr txBox="1"/>
          <p:nvPr>
            <p:ph type="title"/>
          </p:nvPr>
        </p:nvSpPr>
        <p:spPr>
          <a:xfrm>
            <a:off x="1183325" y="1138500"/>
            <a:ext cx="4328700" cy="31713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8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09" name="Shape 309"/>
        <p:cNvGrpSpPr/>
        <p:nvPr/>
      </p:nvGrpSpPr>
      <p:grpSpPr>
        <a:xfrm>
          <a:off x="0" y="0"/>
          <a:ext cx="0" cy="0"/>
          <a:chOff x="0" y="0"/>
          <a:chExt cx="0" cy="0"/>
        </a:xfrm>
      </p:grpSpPr>
      <p:grpSp>
        <p:nvGrpSpPr>
          <p:cNvPr id="310" name="Google Shape;310;p52"/>
          <p:cNvGrpSpPr/>
          <p:nvPr/>
        </p:nvGrpSpPr>
        <p:grpSpPr>
          <a:xfrm>
            <a:off x="-218950" y="0"/>
            <a:ext cx="10433772" cy="5929257"/>
            <a:chOff x="-218950" y="0"/>
            <a:chExt cx="10433772" cy="5929257"/>
          </a:xfrm>
        </p:grpSpPr>
        <p:sp>
          <p:nvSpPr>
            <p:cNvPr id="311" name="Google Shape;311;p52"/>
            <p:cNvSpPr/>
            <p:nvPr/>
          </p:nvSpPr>
          <p:spPr>
            <a:xfrm>
              <a:off x="-218950" y="0"/>
              <a:ext cx="1418438" cy="3214892"/>
            </a:xfrm>
            <a:custGeom>
              <a:rect b="b" l="l" r="r" t="t"/>
              <a:pathLst>
                <a:path extrusionOk="0" h="173966" w="85102">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52"/>
            <p:cNvSpPr/>
            <p:nvPr/>
          </p:nvSpPr>
          <p:spPr>
            <a:xfrm>
              <a:off x="7705779" y="3749478"/>
              <a:ext cx="2509043" cy="2179779"/>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3" name="Google Shape;313;p52"/>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14" name="Google Shape;314;p52"/>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600">
                <a:solidFill>
                  <a:schemeClr val="accent5"/>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15" name="Shape 315"/>
        <p:cNvGrpSpPr/>
        <p:nvPr/>
      </p:nvGrpSpPr>
      <p:grpSpPr>
        <a:xfrm>
          <a:off x="0" y="0"/>
          <a:ext cx="0" cy="0"/>
          <a:chOff x="0" y="0"/>
          <a:chExt cx="0" cy="0"/>
        </a:xfrm>
      </p:grpSpPr>
      <p:sp>
        <p:nvSpPr>
          <p:cNvPr id="316" name="Google Shape;316;p53"/>
          <p:cNvSpPr txBox="1"/>
          <p:nvPr>
            <p:ph type="title"/>
          </p:nvPr>
        </p:nvSpPr>
        <p:spPr>
          <a:xfrm>
            <a:off x="3895375" y="917050"/>
            <a:ext cx="3977700" cy="16503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3000"/>
              <a:buNone/>
              <a:defRPr/>
            </a:lvl1pPr>
            <a:lvl2pPr lvl="1" rtl="0" algn="r">
              <a:spcBef>
                <a:spcPts val="0"/>
              </a:spcBef>
              <a:spcAft>
                <a:spcPts val="0"/>
              </a:spcAft>
              <a:buSzPts val="3000"/>
              <a:buNone/>
              <a:defRPr>
                <a:latin typeface="Roboto"/>
                <a:ea typeface="Roboto"/>
                <a:cs typeface="Roboto"/>
                <a:sym typeface="Roboto"/>
              </a:defRPr>
            </a:lvl2pPr>
            <a:lvl3pPr lvl="2" rtl="0" algn="r">
              <a:spcBef>
                <a:spcPts val="0"/>
              </a:spcBef>
              <a:spcAft>
                <a:spcPts val="0"/>
              </a:spcAft>
              <a:buSzPts val="3000"/>
              <a:buNone/>
              <a:defRPr>
                <a:latin typeface="Roboto"/>
                <a:ea typeface="Roboto"/>
                <a:cs typeface="Roboto"/>
                <a:sym typeface="Roboto"/>
              </a:defRPr>
            </a:lvl3pPr>
            <a:lvl4pPr lvl="3" rtl="0" algn="r">
              <a:spcBef>
                <a:spcPts val="0"/>
              </a:spcBef>
              <a:spcAft>
                <a:spcPts val="0"/>
              </a:spcAft>
              <a:buSzPts val="3000"/>
              <a:buNone/>
              <a:defRPr>
                <a:latin typeface="Roboto"/>
                <a:ea typeface="Roboto"/>
                <a:cs typeface="Roboto"/>
                <a:sym typeface="Roboto"/>
              </a:defRPr>
            </a:lvl4pPr>
            <a:lvl5pPr lvl="4" rtl="0" algn="r">
              <a:spcBef>
                <a:spcPts val="0"/>
              </a:spcBef>
              <a:spcAft>
                <a:spcPts val="0"/>
              </a:spcAft>
              <a:buSzPts val="3000"/>
              <a:buNone/>
              <a:defRPr>
                <a:latin typeface="Roboto"/>
                <a:ea typeface="Roboto"/>
                <a:cs typeface="Roboto"/>
                <a:sym typeface="Roboto"/>
              </a:defRPr>
            </a:lvl5pPr>
            <a:lvl6pPr lvl="5" rtl="0" algn="r">
              <a:spcBef>
                <a:spcPts val="0"/>
              </a:spcBef>
              <a:spcAft>
                <a:spcPts val="0"/>
              </a:spcAft>
              <a:buSzPts val="3000"/>
              <a:buNone/>
              <a:defRPr>
                <a:latin typeface="Roboto"/>
                <a:ea typeface="Roboto"/>
                <a:cs typeface="Roboto"/>
                <a:sym typeface="Roboto"/>
              </a:defRPr>
            </a:lvl6pPr>
            <a:lvl7pPr lvl="6" rtl="0" algn="r">
              <a:spcBef>
                <a:spcPts val="0"/>
              </a:spcBef>
              <a:spcAft>
                <a:spcPts val="0"/>
              </a:spcAft>
              <a:buSzPts val="3000"/>
              <a:buNone/>
              <a:defRPr>
                <a:latin typeface="Roboto"/>
                <a:ea typeface="Roboto"/>
                <a:cs typeface="Roboto"/>
                <a:sym typeface="Roboto"/>
              </a:defRPr>
            </a:lvl7pPr>
            <a:lvl8pPr lvl="7" rtl="0" algn="r">
              <a:spcBef>
                <a:spcPts val="0"/>
              </a:spcBef>
              <a:spcAft>
                <a:spcPts val="0"/>
              </a:spcAft>
              <a:buSzPts val="3000"/>
              <a:buNone/>
              <a:defRPr>
                <a:latin typeface="Roboto"/>
                <a:ea typeface="Roboto"/>
                <a:cs typeface="Roboto"/>
                <a:sym typeface="Roboto"/>
              </a:defRPr>
            </a:lvl8pPr>
            <a:lvl9pPr lvl="8" rtl="0" algn="r">
              <a:spcBef>
                <a:spcPts val="0"/>
              </a:spcBef>
              <a:spcAft>
                <a:spcPts val="0"/>
              </a:spcAft>
              <a:buSzPts val="3000"/>
              <a:buNone/>
              <a:defRPr>
                <a:latin typeface="Roboto"/>
                <a:ea typeface="Roboto"/>
                <a:cs typeface="Roboto"/>
                <a:sym typeface="Roboto"/>
              </a:defRPr>
            </a:lvl9pPr>
          </a:lstStyle>
          <a:p/>
        </p:txBody>
      </p:sp>
      <p:grpSp>
        <p:nvGrpSpPr>
          <p:cNvPr id="317" name="Google Shape;317;p53"/>
          <p:cNvGrpSpPr/>
          <p:nvPr/>
        </p:nvGrpSpPr>
        <p:grpSpPr>
          <a:xfrm>
            <a:off x="-1543412" y="141"/>
            <a:ext cx="10690287" cy="5651911"/>
            <a:chOff x="-1543412" y="141"/>
            <a:chExt cx="10690287" cy="5651911"/>
          </a:xfrm>
        </p:grpSpPr>
        <p:sp>
          <p:nvSpPr>
            <p:cNvPr id="318" name="Google Shape;318;p53"/>
            <p:cNvSpPr/>
            <p:nvPr/>
          </p:nvSpPr>
          <p:spPr>
            <a:xfrm>
              <a:off x="-1543412" y="3223450"/>
              <a:ext cx="2795417" cy="242860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sp>
          <p:nvSpPr>
            <p:cNvPr id="319" name="Google Shape;319;p53"/>
            <p:cNvSpPr/>
            <p:nvPr/>
          </p:nvSpPr>
          <p:spPr>
            <a:xfrm rot="-5400000">
              <a:off x="7194208" y="502584"/>
              <a:ext cx="2455109" cy="14502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t/>
              </a:r>
              <a:endParaRPr/>
            </a:p>
          </p:txBody>
        </p:sp>
      </p:gr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20" name="Shape 320"/>
        <p:cNvGrpSpPr/>
        <p:nvPr/>
      </p:nvGrpSpPr>
      <p:grpSpPr>
        <a:xfrm>
          <a:off x="0" y="0"/>
          <a:ext cx="0" cy="0"/>
          <a:chOff x="0" y="0"/>
          <a:chExt cx="0" cy="0"/>
        </a:xfrm>
      </p:grpSpPr>
      <p:grpSp>
        <p:nvGrpSpPr>
          <p:cNvPr id="321" name="Google Shape;321;p54"/>
          <p:cNvGrpSpPr/>
          <p:nvPr/>
        </p:nvGrpSpPr>
        <p:grpSpPr>
          <a:xfrm>
            <a:off x="-43" y="-1"/>
            <a:ext cx="1237843" cy="5143501"/>
            <a:chOff x="-43" y="-1"/>
            <a:chExt cx="1237843" cy="5143501"/>
          </a:xfrm>
        </p:grpSpPr>
        <p:sp>
          <p:nvSpPr>
            <p:cNvPr id="322" name="Google Shape;322;p54"/>
            <p:cNvSpPr/>
            <p:nvPr/>
          </p:nvSpPr>
          <p:spPr>
            <a:xfrm flipH="1" rot="5400000">
              <a:off x="-160027" y="3745673"/>
              <a:ext cx="1557810" cy="1237843"/>
            </a:xfrm>
            <a:custGeom>
              <a:rect b="b" l="l" r="r" t="t"/>
              <a:pathLst>
                <a:path extrusionOk="0" h="59612" w="7503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54"/>
            <p:cNvSpPr/>
            <p:nvPr/>
          </p:nvSpPr>
          <p:spPr>
            <a:xfrm rot="5400000">
              <a:off x="-129706" y="129761"/>
              <a:ext cx="1262942" cy="1003419"/>
            </a:xfrm>
            <a:custGeom>
              <a:rect b="b" l="l" r="r" t="t"/>
              <a:pathLst>
                <a:path extrusionOk="0" h="59612" w="7503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4" name="Google Shape;324;p54"/>
          <p:cNvSpPr txBox="1"/>
          <p:nvPr>
            <p:ph hasCustomPrompt="1" type="title"/>
          </p:nvPr>
        </p:nvSpPr>
        <p:spPr>
          <a:xfrm>
            <a:off x="815288" y="1616600"/>
            <a:ext cx="5586900" cy="1619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sz="12000">
                <a:solidFill>
                  <a:schemeClr val="accent4"/>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325" name="Google Shape;325;p54"/>
          <p:cNvSpPr txBox="1"/>
          <p:nvPr>
            <p:ph idx="1" type="body"/>
          </p:nvPr>
        </p:nvSpPr>
        <p:spPr>
          <a:xfrm>
            <a:off x="815300" y="3128500"/>
            <a:ext cx="5586600" cy="398400"/>
          </a:xfrm>
          <a:prstGeom prst="rect">
            <a:avLst/>
          </a:prstGeom>
        </p:spPr>
        <p:txBody>
          <a:bodyPr anchorCtr="0" anchor="t" bIns="91425" lIns="91425" spcFirstLastPara="1" rIns="91425" wrap="square" tIns="91425">
            <a:noAutofit/>
          </a:bodyPr>
          <a:lstStyle>
            <a:lvl1pPr indent="-317500" lvl="0" marL="457200" rtl="0" algn="ctr">
              <a:spcBef>
                <a:spcPts val="0"/>
              </a:spcBef>
              <a:spcAft>
                <a:spcPts val="0"/>
              </a:spcAft>
              <a:buSzPts val="14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1"/>
        </a:solidFill>
      </p:bgPr>
    </p:bg>
    <p:spTree>
      <p:nvGrpSpPr>
        <p:cNvPr id="326" name="Shape 326"/>
        <p:cNvGrpSpPr/>
        <p:nvPr/>
      </p:nvGrpSpPr>
      <p:grpSpPr>
        <a:xfrm>
          <a:off x="0" y="0"/>
          <a:ext cx="0" cy="0"/>
          <a:chOff x="0" y="0"/>
          <a:chExt cx="0" cy="0"/>
        </a:xfrm>
      </p:grpSpPr>
      <p:sp>
        <p:nvSpPr>
          <p:cNvPr id="327" name="Google Shape;327;p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4">
    <p:spTree>
      <p:nvGrpSpPr>
        <p:cNvPr id="328" name="Shape 328"/>
        <p:cNvGrpSpPr/>
        <p:nvPr/>
      </p:nvGrpSpPr>
      <p:grpSpPr>
        <a:xfrm>
          <a:off x="0" y="0"/>
          <a:ext cx="0" cy="0"/>
          <a:chOff x="0" y="0"/>
          <a:chExt cx="0" cy="0"/>
        </a:xfrm>
      </p:grpSpPr>
      <p:grpSp>
        <p:nvGrpSpPr>
          <p:cNvPr id="329" name="Google Shape;329;p56"/>
          <p:cNvGrpSpPr/>
          <p:nvPr/>
        </p:nvGrpSpPr>
        <p:grpSpPr>
          <a:xfrm>
            <a:off x="-39" y="-1"/>
            <a:ext cx="1478189" cy="5143594"/>
            <a:chOff x="-39" y="-1"/>
            <a:chExt cx="1478189" cy="5143594"/>
          </a:xfrm>
        </p:grpSpPr>
        <p:sp>
          <p:nvSpPr>
            <p:cNvPr id="330" name="Google Shape;330;p56"/>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56"/>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4_1">
    <p:spTree>
      <p:nvGrpSpPr>
        <p:cNvPr id="332" name="Shape 332"/>
        <p:cNvGrpSpPr/>
        <p:nvPr/>
      </p:nvGrpSpPr>
      <p:grpSpPr>
        <a:xfrm>
          <a:off x="0" y="0"/>
          <a:ext cx="0" cy="0"/>
          <a:chOff x="0" y="0"/>
          <a:chExt cx="0" cy="0"/>
        </a:xfrm>
      </p:grpSpPr>
      <p:grpSp>
        <p:nvGrpSpPr>
          <p:cNvPr id="333" name="Google Shape;333;p57"/>
          <p:cNvGrpSpPr/>
          <p:nvPr/>
        </p:nvGrpSpPr>
        <p:grpSpPr>
          <a:xfrm flipH="1">
            <a:off x="7665811" y="-1"/>
            <a:ext cx="1478189" cy="5143594"/>
            <a:chOff x="-39" y="-1"/>
            <a:chExt cx="1478189" cy="5143594"/>
          </a:xfrm>
        </p:grpSpPr>
        <p:sp>
          <p:nvSpPr>
            <p:cNvPr id="334" name="Google Shape;334;p57"/>
            <p:cNvSpPr/>
            <p:nvPr/>
          </p:nvSpPr>
          <p:spPr>
            <a:xfrm rot="5400000">
              <a:off x="-324001" y="3387368"/>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57"/>
            <p:cNvSpPr/>
            <p:nvPr/>
          </p:nvSpPr>
          <p:spPr>
            <a:xfrm flipH="1" rot="5400000">
              <a:off x="-107770" y="107730"/>
              <a:ext cx="1693651" cy="1478189"/>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14_1_1">
    <p:spTree>
      <p:nvGrpSpPr>
        <p:cNvPr id="336" name="Shape 336"/>
        <p:cNvGrpSpPr/>
        <p:nvPr/>
      </p:nvGrpSpPr>
      <p:grpSpPr>
        <a:xfrm>
          <a:off x="0" y="0"/>
          <a:ext cx="0" cy="0"/>
          <a:chOff x="0" y="0"/>
          <a:chExt cx="0" cy="0"/>
        </a:xfrm>
      </p:grpSpPr>
      <p:grpSp>
        <p:nvGrpSpPr>
          <p:cNvPr id="337" name="Google Shape;337;p58"/>
          <p:cNvGrpSpPr/>
          <p:nvPr/>
        </p:nvGrpSpPr>
        <p:grpSpPr>
          <a:xfrm>
            <a:off x="-5841" y="-12102"/>
            <a:ext cx="9155957" cy="5161658"/>
            <a:chOff x="-11939" y="-385898"/>
            <a:chExt cx="9808203" cy="5529360"/>
          </a:xfrm>
        </p:grpSpPr>
        <p:sp>
          <p:nvSpPr>
            <p:cNvPr id="338" name="Google Shape;338;p58"/>
            <p:cNvSpPr/>
            <p:nvPr/>
          </p:nvSpPr>
          <p:spPr>
            <a:xfrm rot="5400000">
              <a:off x="-405533" y="3402610"/>
              <a:ext cx="2134446" cy="134725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58"/>
            <p:cNvSpPr/>
            <p:nvPr/>
          </p:nvSpPr>
          <p:spPr>
            <a:xfrm rot="-5400000">
              <a:off x="8449762" y="-81433"/>
              <a:ext cx="1650968" cy="104203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4">
  <p:cSld name="CUSTOM_14_1_1_1">
    <p:spTree>
      <p:nvGrpSpPr>
        <p:cNvPr id="340" name="Shape 340"/>
        <p:cNvGrpSpPr/>
        <p:nvPr/>
      </p:nvGrpSpPr>
      <p:grpSpPr>
        <a:xfrm>
          <a:off x="0" y="0"/>
          <a:ext cx="0" cy="0"/>
          <a:chOff x="0" y="0"/>
          <a:chExt cx="0" cy="0"/>
        </a:xfrm>
      </p:grpSpPr>
      <p:grpSp>
        <p:nvGrpSpPr>
          <p:cNvPr id="341" name="Google Shape;341;p59"/>
          <p:cNvGrpSpPr/>
          <p:nvPr/>
        </p:nvGrpSpPr>
        <p:grpSpPr>
          <a:xfrm>
            <a:off x="14" y="-2"/>
            <a:ext cx="9143950" cy="5143477"/>
            <a:chOff x="14" y="-2"/>
            <a:chExt cx="9143950" cy="5143477"/>
          </a:xfrm>
        </p:grpSpPr>
        <p:sp>
          <p:nvSpPr>
            <p:cNvPr id="342" name="Google Shape;342;p59"/>
            <p:cNvSpPr/>
            <p:nvPr/>
          </p:nvSpPr>
          <p:spPr>
            <a:xfrm rot="10800000">
              <a:off x="14" y="-2"/>
              <a:ext cx="1035412" cy="83610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59"/>
            <p:cNvSpPr/>
            <p:nvPr/>
          </p:nvSpPr>
          <p:spPr>
            <a:xfrm>
              <a:off x="7471252" y="3792750"/>
              <a:ext cx="1672712" cy="1350725"/>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1">
    <p:spTree>
      <p:nvGrpSpPr>
        <p:cNvPr id="344" name="Shape 344"/>
        <p:cNvGrpSpPr/>
        <p:nvPr/>
      </p:nvGrpSpPr>
      <p:grpSpPr>
        <a:xfrm>
          <a:off x="0" y="0"/>
          <a:ext cx="0" cy="0"/>
          <a:chOff x="0" y="0"/>
          <a:chExt cx="0" cy="0"/>
        </a:xfrm>
      </p:grpSpPr>
      <p:sp>
        <p:nvSpPr>
          <p:cNvPr id="345" name="Google Shape;345;p60"/>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346" name="Google Shape;346;p60"/>
          <p:cNvGrpSpPr/>
          <p:nvPr/>
        </p:nvGrpSpPr>
        <p:grpSpPr>
          <a:xfrm flipH="1">
            <a:off x="-5821" y="-12095"/>
            <a:ext cx="9155937" cy="5161612"/>
            <a:chOff x="-11930" y="-385891"/>
            <a:chExt cx="9808181" cy="5529311"/>
          </a:xfrm>
        </p:grpSpPr>
        <p:sp>
          <p:nvSpPr>
            <p:cNvPr id="347" name="Google Shape;347;p60"/>
            <p:cNvSpPr/>
            <p:nvPr/>
          </p:nvSpPr>
          <p:spPr>
            <a:xfrm rot="5400000">
              <a:off x="-425039" y="3316179"/>
              <a:ext cx="2240349" cy="14141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60"/>
            <p:cNvSpPr/>
            <p:nvPr/>
          </p:nvSpPr>
          <p:spPr>
            <a:xfrm rot="-5400000">
              <a:off x="8461360" y="-84042"/>
              <a:ext cx="1636740" cy="103304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12">
    <p:spTree>
      <p:nvGrpSpPr>
        <p:cNvPr id="349" name="Shape 349"/>
        <p:cNvGrpSpPr/>
        <p:nvPr/>
      </p:nvGrpSpPr>
      <p:grpSpPr>
        <a:xfrm>
          <a:off x="0" y="0"/>
          <a:ext cx="0" cy="0"/>
          <a:chOff x="0" y="0"/>
          <a:chExt cx="0" cy="0"/>
        </a:xfrm>
      </p:grpSpPr>
      <p:grpSp>
        <p:nvGrpSpPr>
          <p:cNvPr id="350" name="Google Shape;350;p61"/>
          <p:cNvGrpSpPr/>
          <p:nvPr/>
        </p:nvGrpSpPr>
        <p:grpSpPr>
          <a:xfrm>
            <a:off x="-6058725" y="-1311085"/>
            <a:ext cx="15202725" cy="6454585"/>
            <a:chOff x="-6058725" y="-1311085"/>
            <a:chExt cx="15202725" cy="6454585"/>
          </a:xfrm>
        </p:grpSpPr>
        <p:sp>
          <p:nvSpPr>
            <p:cNvPr id="351" name="Google Shape;351;p61"/>
            <p:cNvSpPr/>
            <p:nvPr/>
          </p:nvSpPr>
          <p:spPr>
            <a:xfrm>
              <a:off x="-6058725" y="-672694"/>
              <a:ext cx="6621054" cy="575233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61"/>
            <p:cNvSpPr/>
            <p:nvPr/>
          </p:nvSpPr>
          <p:spPr>
            <a:xfrm rot="-7322713">
              <a:off x="-1943935" y="-740881"/>
              <a:ext cx="2592891" cy="225265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61"/>
            <p:cNvSpPr/>
            <p:nvPr/>
          </p:nvSpPr>
          <p:spPr>
            <a:xfrm>
              <a:off x="7444700" y="0"/>
              <a:ext cx="1699300" cy="1305475"/>
            </a:xfrm>
            <a:custGeom>
              <a:rect b="b" l="l" r="r" t="t"/>
              <a:pathLst>
                <a:path extrusionOk="0" h="52219" w="67972">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61"/>
            <p:cNvSpPr/>
            <p:nvPr/>
          </p:nvSpPr>
          <p:spPr>
            <a:xfrm flipH="1" rot="10800000">
              <a:off x="7444700" y="3838025"/>
              <a:ext cx="1699300" cy="1305475"/>
            </a:xfrm>
            <a:custGeom>
              <a:rect b="b" l="l" r="r" t="t"/>
              <a:pathLst>
                <a:path extrusionOk="0" h="52219" w="67972">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5" name="Google Shape;355;p61"/>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12_1">
    <p:spTree>
      <p:nvGrpSpPr>
        <p:cNvPr id="356" name="Shape 356"/>
        <p:cNvGrpSpPr/>
        <p:nvPr/>
      </p:nvGrpSpPr>
      <p:grpSpPr>
        <a:xfrm>
          <a:off x="0" y="0"/>
          <a:ext cx="0" cy="0"/>
          <a:chOff x="0" y="0"/>
          <a:chExt cx="0" cy="0"/>
        </a:xfrm>
      </p:grpSpPr>
      <p:grpSp>
        <p:nvGrpSpPr>
          <p:cNvPr id="357" name="Google Shape;357;p62"/>
          <p:cNvGrpSpPr/>
          <p:nvPr/>
        </p:nvGrpSpPr>
        <p:grpSpPr>
          <a:xfrm>
            <a:off x="0" y="-13439"/>
            <a:ext cx="10591233" cy="5693491"/>
            <a:chOff x="0" y="-13439"/>
            <a:chExt cx="10591233" cy="5693491"/>
          </a:xfrm>
        </p:grpSpPr>
        <p:sp>
          <p:nvSpPr>
            <p:cNvPr id="358" name="Google Shape;358;p62"/>
            <p:cNvSpPr/>
            <p:nvPr/>
          </p:nvSpPr>
          <p:spPr>
            <a:xfrm>
              <a:off x="7704525" y="3172057"/>
              <a:ext cx="2886708" cy="2507996"/>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62"/>
            <p:cNvSpPr/>
            <p:nvPr/>
          </p:nvSpPr>
          <p:spPr>
            <a:xfrm>
              <a:off x="0" y="4134024"/>
              <a:ext cx="1937094" cy="1022348"/>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62"/>
            <p:cNvSpPr/>
            <p:nvPr/>
          </p:nvSpPr>
          <p:spPr>
            <a:xfrm rot="10800000">
              <a:off x="7174665" y="-13439"/>
              <a:ext cx="1981519" cy="1045795"/>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1" name="Google Shape;361;p62"/>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5">
  <p:cSld name="CUSTOM_13">
    <p:spTree>
      <p:nvGrpSpPr>
        <p:cNvPr id="362" name="Shape 362"/>
        <p:cNvGrpSpPr/>
        <p:nvPr/>
      </p:nvGrpSpPr>
      <p:grpSpPr>
        <a:xfrm>
          <a:off x="0" y="0"/>
          <a:ext cx="0" cy="0"/>
          <a:chOff x="0" y="0"/>
          <a:chExt cx="0" cy="0"/>
        </a:xfrm>
      </p:grpSpPr>
      <p:sp>
        <p:nvSpPr>
          <p:cNvPr id="363" name="Google Shape;363;p63"/>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364" name="Google Shape;364;p63"/>
          <p:cNvGrpSpPr/>
          <p:nvPr/>
        </p:nvGrpSpPr>
        <p:grpSpPr>
          <a:xfrm>
            <a:off x="-4963479" y="126348"/>
            <a:ext cx="15537509" cy="5956646"/>
            <a:chOff x="-4963479" y="126348"/>
            <a:chExt cx="15537509" cy="5956646"/>
          </a:xfrm>
        </p:grpSpPr>
        <p:sp>
          <p:nvSpPr>
            <p:cNvPr id="365" name="Google Shape;365;p63"/>
            <p:cNvSpPr/>
            <p:nvPr/>
          </p:nvSpPr>
          <p:spPr>
            <a:xfrm>
              <a:off x="-4963479" y="126348"/>
              <a:ext cx="5872702" cy="510179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63"/>
            <p:cNvSpPr/>
            <p:nvPr/>
          </p:nvSpPr>
          <p:spPr>
            <a:xfrm>
              <a:off x="7168651" y="3124549"/>
              <a:ext cx="3405379" cy="2958445"/>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3">
  <p:cSld name="CUSTOM_13_1">
    <p:spTree>
      <p:nvGrpSpPr>
        <p:cNvPr id="367" name="Shape 367"/>
        <p:cNvGrpSpPr/>
        <p:nvPr/>
      </p:nvGrpSpPr>
      <p:grpSpPr>
        <a:xfrm>
          <a:off x="0" y="0"/>
          <a:ext cx="0" cy="0"/>
          <a:chOff x="0" y="0"/>
          <a:chExt cx="0" cy="0"/>
        </a:xfrm>
      </p:grpSpPr>
      <p:grpSp>
        <p:nvGrpSpPr>
          <p:cNvPr id="368" name="Google Shape;368;p64"/>
          <p:cNvGrpSpPr/>
          <p:nvPr/>
        </p:nvGrpSpPr>
        <p:grpSpPr>
          <a:xfrm>
            <a:off x="-2114899" y="8"/>
            <a:ext cx="11258901" cy="6082986"/>
            <a:chOff x="-2114899" y="8"/>
            <a:chExt cx="11258901" cy="6082986"/>
          </a:xfrm>
        </p:grpSpPr>
        <p:sp>
          <p:nvSpPr>
            <p:cNvPr id="369" name="Google Shape;369;p64"/>
            <p:cNvSpPr/>
            <p:nvPr/>
          </p:nvSpPr>
          <p:spPr>
            <a:xfrm rot="-5400000">
              <a:off x="7403742" y="185340"/>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64"/>
            <p:cNvSpPr/>
            <p:nvPr/>
          </p:nvSpPr>
          <p:spPr>
            <a:xfrm flipH="1" rot="-5400000">
              <a:off x="7403742" y="3403240"/>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64"/>
            <p:cNvSpPr/>
            <p:nvPr/>
          </p:nvSpPr>
          <p:spPr>
            <a:xfrm>
              <a:off x="-2114899" y="3124549"/>
              <a:ext cx="3405379" cy="2958445"/>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2" name="Google Shape;372;p64"/>
          <p:cNvSpPr txBox="1"/>
          <p:nvPr>
            <p:ph idx="1" type="subTitle"/>
          </p:nvPr>
        </p:nvSpPr>
        <p:spPr>
          <a:xfrm>
            <a:off x="1054751" y="1662875"/>
            <a:ext cx="3375900" cy="2112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373" name="Google Shape;373;p64"/>
          <p:cNvSpPr txBox="1"/>
          <p:nvPr>
            <p:ph idx="2" type="subTitle"/>
          </p:nvPr>
        </p:nvSpPr>
        <p:spPr>
          <a:xfrm>
            <a:off x="4725704" y="1662875"/>
            <a:ext cx="3375900" cy="2112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374" name="Google Shape;374;p64"/>
          <p:cNvSpPr txBox="1"/>
          <p:nvPr>
            <p:ph idx="3" type="subTitle"/>
          </p:nvPr>
        </p:nvSpPr>
        <p:spPr>
          <a:xfrm>
            <a:off x="1042400" y="1339925"/>
            <a:ext cx="2177700" cy="325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p:txBody>
      </p:sp>
      <p:sp>
        <p:nvSpPr>
          <p:cNvPr id="375" name="Google Shape;375;p64"/>
          <p:cNvSpPr txBox="1"/>
          <p:nvPr>
            <p:ph idx="4" type="subTitle"/>
          </p:nvPr>
        </p:nvSpPr>
        <p:spPr>
          <a:xfrm>
            <a:off x="4725704" y="1339925"/>
            <a:ext cx="2177700" cy="3252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p:txBody>
      </p:sp>
      <p:sp>
        <p:nvSpPr>
          <p:cNvPr id="376" name="Google Shape;376;p64"/>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3">
    <p:bg>
      <p:bgPr>
        <a:solidFill>
          <a:schemeClr val="lt2"/>
        </a:solidFill>
      </p:bgPr>
    </p:bg>
    <p:spTree>
      <p:nvGrpSpPr>
        <p:cNvPr id="377" name="Shape 377"/>
        <p:cNvGrpSpPr/>
        <p:nvPr/>
      </p:nvGrpSpPr>
      <p:grpSpPr>
        <a:xfrm>
          <a:off x="0" y="0"/>
          <a:ext cx="0" cy="0"/>
          <a:chOff x="0" y="0"/>
          <a:chExt cx="0" cy="0"/>
        </a:xfrm>
      </p:grpSpPr>
      <p:grpSp>
        <p:nvGrpSpPr>
          <p:cNvPr id="378" name="Google Shape;378;p65"/>
          <p:cNvGrpSpPr/>
          <p:nvPr/>
        </p:nvGrpSpPr>
        <p:grpSpPr>
          <a:xfrm>
            <a:off x="0" y="0"/>
            <a:ext cx="9144008" cy="5143501"/>
            <a:chOff x="0" y="0"/>
            <a:chExt cx="9144008" cy="5143501"/>
          </a:xfrm>
        </p:grpSpPr>
        <p:sp>
          <p:nvSpPr>
            <p:cNvPr id="379" name="Google Shape;379;p65"/>
            <p:cNvSpPr/>
            <p:nvPr/>
          </p:nvSpPr>
          <p:spPr>
            <a:xfrm rot="5400000">
              <a:off x="-384560" y="3443010"/>
              <a:ext cx="2085051" cy="1315933"/>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65"/>
            <p:cNvSpPr/>
            <p:nvPr/>
          </p:nvSpPr>
          <p:spPr>
            <a:xfrm rot="-5400000">
              <a:off x="7443515" y="384560"/>
              <a:ext cx="2085051" cy="1315933"/>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1" name="Google Shape;381;p65"/>
          <p:cNvSpPr txBox="1"/>
          <p:nvPr>
            <p:ph idx="1" type="subTitle"/>
          </p:nvPr>
        </p:nvSpPr>
        <p:spPr>
          <a:xfrm>
            <a:off x="1878000" y="2317125"/>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2" name="Google Shape;382;p65"/>
          <p:cNvSpPr txBox="1"/>
          <p:nvPr>
            <p:ph idx="2" type="subTitle"/>
          </p:nvPr>
        </p:nvSpPr>
        <p:spPr>
          <a:xfrm>
            <a:off x="1878000" y="2596025"/>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3" name="Google Shape;383;p65"/>
          <p:cNvSpPr txBox="1"/>
          <p:nvPr>
            <p:ph idx="3" type="subTitle"/>
          </p:nvPr>
        </p:nvSpPr>
        <p:spPr>
          <a:xfrm>
            <a:off x="1878000" y="125040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4" name="Google Shape;384;p65"/>
          <p:cNvSpPr txBox="1"/>
          <p:nvPr>
            <p:ph idx="4" type="subTitle"/>
          </p:nvPr>
        </p:nvSpPr>
        <p:spPr>
          <a:xfrm>
            <a:off x="1878000" y="1529300"/>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5" name="Google Shape;385;p65"/>
          <p:cNvSpPr txBox="1"/>
          <p:nvPr>
            <p:ph idx="5" type="subTitle"/>
          </p:nvPr>
        </p:nvSpPr>
        <p:spPr>
          <a:xfrm>
            <a:off x="1878000" y="338385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6" name="Google Shape;386;p65"/>
          <p:cNvSpPr txBox="1"/>
          <p:nvPr>
            <p:ph idx="6" type="subTitle"/>
          </p:nvPr>
        </p:nvSpPr>
        <p:spPr>
          <a:xfrm>
            <a:off x="1878000" y="3662750"/>
            <a:ext cx="2188200" cy="698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7" name="Google Shape;387;p65"/>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bg>
      <p:bgPr>
        <a:solidFill>
          <a:schemeClr val="lt2"/>
        </a:solidFill>
      </p:bgPr>
    </p:bg>
    <p:spTree>
      <p:nvGrpSpPr>
        <p:cNvPr id="388" name="Shape 388"/>
        <p:cNvGrpSpPr/>
        <p:nvPr/>
      </p:nvGrpSpPr>
      <p:grpSpPr>
        <a:xfrm>
          <a:off x="0" y="0"/>
          <a:ext cx="0" cy="0"/>
          <a:chOff x="0" y="0"/>
          <a:chExt cx="0" cy="0"/>
        </a:xfrm>
      </p:grpSpPr>
      <p:grpSp>
        <p:nvGrpSpPr>
          <p:cNvPr id="389" name="Google Shape;389;p66"/>
          <p:cNvGrpSpPr/>
          <p:nvPr/>
        </p:nvGrpSpPr>
        <p:grpSpPr>
          <a:xfrm>
            <a:off x="7671768" y="71"/>
            <a:ext cx="2766814" cy="6119797"/>
            <a:chOff x="7671768" y="71"/>
            <a:chExt cx="2766814" cy="6119797"/>
          </a:xfrm>
        </p:grpSpPr>
        <p:sp>
          <p:nvSpPr>
            <p:cNvPr id="390" name="Google Shape;390;p66"/>
            <p:cNvSpPr/>
            <p:nvPr/>
          </p:nvSpPr>
          <p:spPr>
            <a:xfrm rot="-5400000">
              <a:off x="7661725" y="10114"/>
              <a:ext cx="1492314" cy="14722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66"/>
            <p:cNvSpPr/>
            <p:nvPr/>
          </p:nvSpPr>
          <p:spPr>
            <a:xfrm>
              <a:off x="8023882" y="4022048"/>
              <a:ext cx="2414700" cy="209782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2" name="Google Shape;392;p66"/>
          <p:cNvSpPr txBox="1"/>
          <p:nvPr>
            <p:ph type="title"/>
          </p:nvPr>
        </p:nvSpPr>
        <p:spPr>
          <a:xfrm>
            <a:off x="631006" y="433007"/>
            <a:ext cx="51933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93" name="Google Shape;393;p66"/>
          <p:cNvSpPr txBox="1"/>
          <p:nvPr>
            <p:ph idx="1" type="subTitle"/>
          </p:nvPr>
        </p:nvSpPr>
        <p:spPr>
          <a:xfrm>
            <a:off x="5853600" y="771525"/>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94" name="Google Shape;394;p66"/>
          <p:cNvSpPr txBox="1"/>
          <p:nvPr>
            <p:ph idx="2" type="subTitle"/>
          </p:nvPr>
        </p:nvSpPr>
        <p:spPr>
          <a:xfrm>
            <a:off x="5853600" y="1104526"/>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395" name="Google Shape;395;p66"/>
          <p:cNvSpPr txBox="1"/>
          <p:nvPr>
            <p:ph hasCustomPrompt="1" idx="3" type="title"/>
          </p:nvPr>
        </p:nvSpPr>
        <p:spPr>
          <a:xfrm>
            <a:off x="5150575" y="701350"/>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396" name="Google Shape;396;p66"/>
          <p:cNvSpPr txBox="1"/>
          <p:nvPr>
            <p:ph idx="4" type="subTitle"/>
          </p:nvPr>
        </p:nvSpPr>
        <p:spPr>
          <a:xfrm>
            <a:off x="5853600" y="170847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97" name="Google Shape;397;p66"/>
          <p:cNvSpPr txBox="1"/>
          <p:nvPr>
            <p:ph idx="5" type="subTitle"/>
          </p:nvPr>
        </p:nvSpPr>
        <p:spPr>
          <a:xfrm>
            <a:off x="5853600" y="2041470"/>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398" name="Google Shape;398;p66"/>
          <p:cNvSpPr txBox="1"/>
          <p:nvPr>
            <p:ph hasCustomPrompt="1" idx="6" type="title"/>
          </p:nvPr>
        </p:nvSpPr>
        <p:spPr>
          <a:xfrm>
            <a:off x="5150575" y="1638292"/>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399" name="Google Shape;399;p66"/>
          <p:cNvSpPr txBox="1"/>
          <p:nvPr>
            <p:ph idx="7" type="subTitle"/>
          </p:nvPr>
        </p:nvSpPr>
        <p:spPr>
          <a:xfrm>
            <a:off x="5853600" y="2645423"/>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00" name="Google Shape;400;p66"/>
          <p:cNvSpPr txBox="1"/>
          <p:nvPr>
            <p:ph idx="8" type="subTitle"/>
          </p:nvPr>
        </p:nvSpPr>
        <p:spPr>
          <a:xfrm>
            <a:off x="5853600" y="2978414"/>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401" name="Google Shape;401;p66"/>
          <p:cNvSpPr txBox="1"/>
          <p:nvPr>
            <p:ph hasCustomPrompt="1" idx="9" type="title"/>
          </p:nvPr>
        </p:nvSpPr>
        <p:spPr>
          <a:xfrm>
            <a:off x="5150575" y="2575234"/>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
        <p:nvSpPr>
          <p:cNvPr id="402" name="Google Shape;402;p66"/>
          <p:cNvSpPr txBox="1"/>
          <p:nvPr>
            <p:ph idx="13" type="subTitle"/>
          </p:nvPr>
        </p:nvSpPr>
        <p:spPr>
          <a:xfrm>
            <a:off x="5853600" y="3582372"/>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03" name="Google Shape;403;p66"/>
          <p:cNvSpPr txBox="1"/>
          <p:nvPr>
            <p:ph idx="14" type="subTitle"/>
          </p:nvPr>
        </p:nvSpPr>
        <p:spPr>
          <a:xfrm>
            <a:off x="5853600" y="3915358"/>
            <a:ext cx="2188200" cy="456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p:txBody>
      </p:sp>
      <p:sp>
        <p:nvSpPr>
          <p:cNvPr id="404" name="Google Shape;404;p66"/>
          <p:cNvSpPr txBox="1"/>
          <p:nvPr>
            <p:ph hasCustomPrompt="1" idx="15" type="title"/>
          </p:nvPr>
        </p:nvSpPr>
        <p:spPr>
          <a:xfrm>
            <a:off x="5150575" y="3512176"/>
            <a:ext cx="6528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3200">
                <a:solidFill>
                  <a:schemeClr val="accent5"/>
                </a:solidFill>
              </a:defRPr>
            </a:lvl1pPr>
            <a:lvl2pPr lvl="1" rtl="0" algn="r">
              <a:spcBef>
                <a:spcPts val="0"/>
              </a:spcBef>
              <a:spcAft>
                <a:spcPts val="0"/>
              </a:spcAft>
              <a:buSzPts val="2400"/>
              <a:buNone/>
              <a:defRPr sz="2400"/>
            </a:lvl2pPr>
            <a:lvl3pPr lvl="2" rtl="0" algn="r">
              <a:spcBef>
                <a:spcPts val="0"/>
              </a:spcBef>
              <a:spcAft>
                <a:spcPts val="0"/>
              </a:spcAft>
              <a:buSzPts val="2400"/>
              <a:buNone/>
              <a:defRPr sz="2400"/>
            </a:lvl3pPr>
            <a:lvl4pPr lvl="3" rtl="0" algn="r">
              <a:spcBef>
                <a:spcPts val="0"/>
              </a:spcBef>
              <a:spcAft>
                <a:spcPts val="0"/>
              </a:spcAft>
              <a:buSzPts val="2400"/>
              <a:buNone/>
              <a:defRPr sz="2400"/>
            </a:lvl4pPr>
            <a:lvl5pPr lvl="4" rtl="0" algn="r">
              <a:spcBef>
                <a:spcPts val="0"/>
              </a:spcBef>
              <a:spcAft>
                <a:spcPts val="0"/>
              </a:spcAft>
              <a:buSzPts val="2400"/>
              <a:buNone/>
              <a:defRPr sz="2400"/>
            </a:lvl5pPr>
            <a:lvl6pPr lvl="5" rtl="0" algn="r">
              <a:spcBef>
                <a:spcPts val="0"/>
              </a:spcBef>
              <a:spcAft>
                <a:spcPts val="0"/>
              </a:spcAft>
              <a:buSzPts val="2400"/>
              <a:buNone/>
              <a:defRPr sz="2400"/>
            </a:lvl6pPr>
            <a:lvl7pPr lvl="6" rtl="0" algn="r">
              <a:spcBef>
                <a:spcPts val="0"/>
              </a:spcBef>
              <a:spcAft>
                <a:spcPts val="0"/>
              </a:spcAft>
              <a:buSzPts val="2400"/>
              <a:buNone/>
              <a:defRPr sz="2400"/>
            </a:lvl7pPr>
            <a:lvl8pPr lvl="7" rtl="0" algn="r">
              <a:spcBef>
                <a:spcPts val="0"/>
              </a:spcBef>
              <a:spcAft>
                <a:spcPts val="0"/>
              </a:spcAft>
              <a:buSzPts val="2400"/>
              <a:buNone/>
              <a:defRPr sz="2400"/>
            </a:lvl8pPr>
            <a:lvl9pPr lvl="8" rtl="0" algn="r">
              <a:spcBef>
                <a:spcPts val="0"/>
              </a:spcBef>
              <a:spcAft>
                <a:spcPts val="0"/>
              </a:spcAft>
              <a:buSzPts val="2400"/>
              <a:buNone/>
              <a:defRPr sz="2400"/>
            </a:lvl9pPr>
          </a:lstStyle>
          <a:p>
            <a:r>
              <a:t>xx%</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2">
  <p:cSld name="CUSTOM_2_1">
    <p:bg>
      <p:bgPr>
        <a:solidFill>
          <a:schemeClr val="lt2"/>
        </a:solidFill>
      </p:bgPr>
    </p:bg>
    <p:spTree>
      <p:nvGrpSpPr>
        <p:cNvPr id="405" name="Shape 405"/>
        <p:cNvGrpSpPr/>
        <p:nvPr/>
      </p:nvGrpSpPr>
      <p:grpSpPr>
        <a:xfrm>
          <a:off x="0" y="0"/>
          <a:ext cx="0" cy="0"/>
          <a:chOff x="0" y="0"/>
          <a:chExt cx="0" cy="0"/>
        </a:xfrm>
      </p:grpSpPr>
      <p:grpSp>
        <p:nvGrpSpPr>
          <p:cNvPr id="406" name="Google Shape;406;p67"/>
          <p:cNvGrpSpPr/>
          <p:nvPr/>
        </p:nvGrpSpPr>
        <p:grpSpPr>
          <a:xfrm>
            <a:off x="-7598" y="-15215"/>
            <a:ext cx="9159193" cy="5166322"/>
            <a:chOff x="-7598" y="-15215"/>
            <a:chExt cx="9159193" cy="5166322"/>
          </a:xfrm>
        </p:grpSpPr>
        <p:sp>
          <p:nvSpPr>
            <p:cNvPr id="407" name="Google Shape;407;p67"/>
            <p:cNvSpPr/>
            <p:nvPr/>
          </p:nvSpPr>
          <p:spPr>
            <a:xfrm rot="5400000">
              <a:off x="-319314" y="296501"/>
              <a:ext cx="2096923" cy="1473491"/>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67"/>
            <p:cNvSpPr/>
            <p:nvPr/>
          </p:nvSpPr>
          <p:spPr>
            <a:xfrm rot="-5400000">
              <a:off x="7185504" y="3185017"/>
              <a:ext cx="2017519" cy="1914663"/>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9" name="Google Shape;409;p67"/>
          <p:cNvSpPr txBox="1"/>
          <p:nvPr>
            <p:ph idx="1" type="subTitle"/>
          </p:nvPr>
        </p:nvSpPr>
        <p:spPr>
          <a:xfrm>
            <a:off x="1014163" y="1793100"/>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410" name="Google Shape;410;p67"/>
          <p:cNvSpPr txBox="1"/>
          <p:nvPr>
            <p:ph idx="2" type="subTitle"/>
          </p:nvPr>
        </p:nvSpPr>
        <p:spPr>
          <a:xfrm>
            <a:off x="1014163" y="2072000"/>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411" name="Google Shape;411;p67"/>
          <p:cNvSpPr txBox="1"/>
          <p:nvPr>
            <p:ph idx="3" type="subTitle"/>
          </p:nvPr>
        </p:nvSpPr>
        <p:spPr>
          <a:xfrm>
            <a:off x="1014163" y="302803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412" name="Google Shape;412;p67"/>
          <p:cNvSpPr txBox="1"/>
          <p:nvPr>
            <p:ph idx="4" type="subTitle"/>
          </p:nvPr>
        </p:nvSpPr>
        <p:spPr>
          <a:xfrm>
            <a:off x="1014163" y="3306933"/>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r">
              <a:spcBef>
                <a:spcPts val="0"/>
              </a:spcBef>
              <a:spcAft>
                <a:spcPts val="0"/>
              </a:spcAft>
              <a:buSzPts val="1400"/>
              <a:buNone/>
              <a:defRPr/>
            </a:lvl2pPr>
            <a:lvl3pPr lvl="2" rtl="0" algn="r">
              <a:spcBef>
                <a:spcPts val="0"/>
              </a:spcBef>
              <a:spcAft>
                <a:spcPts val="0"/>
              </a:spcAft>
              <a:buSzPts val="1400"/>
              <a:buNone/>
              <a:defRPr/>
            </a:lvl3pPr>
            <a:lvl4pPr lvl="3" rtl="0" algn="r">
              <a:spcBef>
                <a:spcPts val="0"/>
              </a:spcBef>
              <a:spcAft>
                <a:spcPts val="0"/>
              </a:spcAft>
              <a:buSzPts val="1400"/>
              <a:buNone/>
              <a:defRPr/>
            </a:lvl4pPr>
            <a:lvl5pPr lvl="4" rtl="0" algn="r">
              <a:spcBef>
                <a:spcPts val="0"/>
              </a:spcBef>
              <a:spcAft>
                <a:spcPts val="0"/>
              </a:spcAft>
              <a:buSzPts val="1400"/>
              <a:buNone/>
              <a:defRPr/>
            </a:lvl5pPr>
            <a:lvl6pPr lvl="5" rtl="0" algn="r">
              <a:spcBef>
                <a:spcPts val="0"/>
              </a:spcBef>
              <a:spcAft>
                <a:spcPts val="0"/>
              </a:spcAft>
              <a:buSzPts val="1400"/>
              <a:buNone/>
              <a:defRPr/>
            </a:lvl6pPr>
            <a:lvl7pPr lvl="6" rtl="0" algn="r">
              <a:spcBef>
                <a:spcPts val="0"/>
              </a:spcBef>
              <a:spcAft>
                <a:spcPts val="0"/>
              </a:spcAft>
              <a:buSzPts val="1400"/>
              <a:buNone/>
              <a:defRPr/>
            </a:lvl7pPr>
            <a:lvl8pPr lvl="7" rtl="0" algn="r">
              <a:spcBef>
                <a:spcPts val="0"/>
              </a:spcBef>
              <a:spcAft>
                <a:spcPts val="0"/>
              </a:spcAft>
              <a:buSzPts val="1400"/>
              <a:buNone/>
              <a:defRPr/>
            </a:lvl8pPr>
            <a:lvl9pPr lvl="8" rtl="0" algn="r">
              <a:spcBef>
                <a:spcPts val="0"/>
              </a:spcBef>
              <a:spcAft>
                <a:spcPts val="0"/>
              </a:spcAft>
              <a:buSzPts val="1400"/>
              <a:buNone/>
              <a:defRPr/>
            </a:lvl9pPr>
          </a:lstStyle>
          <a:p/>
        </p:txBody>
      </p:sp>
      <p:sp>
        <p:nvSpPr>
          <p:cNvPr id="413" name="Google Shape;413;p67"/>
          <p:cNvSpPr txBox="1"/>
          <p:nvPr>
            <p:ph idx="5" type="subTitle"/>
          </p:nvPr>
        </p:nvSpPr>
        <p:spPr>
          <a:xfrm>
            <a:off x="3401338" y="1793111"/>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14" name="Google Shape;414;p67"/>
          <p:cNvSpPr txBox="1"/>
          <p:nvPr>
            <p:ph idx="6" type="subTitle"/>
          </p:nvPr>
        </p:nvSpPr>
        <p:spPr>
          <a:xfrm>
            <a:off x="3401338" y="2072011"/>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15" name="Google Shape;415;p67"/>
          <p:cNvSpPr txBox="1"/>
          <p:nvPr>
            <p:ph idx="7" type="subTitle"/>
          </p:nvPr>
        </p:nvSpPr>
        <p:spPr>
          <a:xfrm>
            <a:off x="3401338" y="3028034"/>
            <a:ext cx="2188200" cy="4566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16" name="Google Shape;416;p67"/>
          <p:cNvSpPr txBox="1"/>
          <p:nvPr>
            <p:ph idx="8" type="subTitle"/>
          </p:nvPr>
        </p:nvSpPr>
        <p:spPr>
          <a:xfrm>
            <a:off x="3401338" y="3306933"/>
            <a:ext cx="2188200" cy="647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17" name="Google Shape;417;p67"/>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
    <p:bg>
      <p:bgPr>
        <a:solidFill>
          <a:schemeClr val="lt2"/>
        </a:solidFill>
      </p:bgPr>
    </p:bg>
    <p:spTree>
      <p:nvGrpSpPr>
        <p:cNvPr id="418" name="Shape 418"/>
        <p:cNvGrpSpPr/>
        <p:nvPr/>
      </p:nvGrpSpPr>
      <p:grpSpPr>
        <a:xfrm>
          <a:off x="0" y="0"/>
          <a:ext cx="0" cy="0"/>
          <a:chOff x="0" y="0"/>
          <a:chExt cx="0" cy="0"/>
        </a:xfrm>
      </p:grpSpPr>
      <p:grpSp>
        <p:nvGrpSpPr>
          <p:cNvPr id="419" name="Google Shape;419;p68"/>
          <p:cNvGrpSpPr/>
          <p:nvPr/>
        </p:nvGrpSpPr>
        <p:grpSpPr>
          <a:xfrm>
            <a:off x="-1546621" y="-15215"/>
            <a:ext cx="10698188" cy="5944472"/>
            <a:chOff x="-1546621" y="-15215"/>
            <a:chExt cx="10698188" cy="5944472"/>
          </a:xfrm>
        </p:grpSpPr>
        <p:sp>
          <p:nvSpPr>
            <p:cNvPr id="420" name="Google Shape;420;p68"/>
            <p:cNvSpPr/>
            <p:nvPr/>
          </p:nvSpPr>
          <p:spPr>
            <a:xfrm>
              <a:off x="-1546621" y="3749478"/>
              <a:ext cx="2509043" cy="2179779"/>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68"/>
            <p:cNvSpPr/>
            <p:nvPr/>
          </p:nvSpPr>
          <p:spPr>
            <a:xfrm flipH="1" rot="-5400000">
              <a:off x="7301519" y="616424"/>
              <a:ext cx="2481686" cy="1218410"/>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2" name="Google Shape;422;p68"/>
          <p:cNvSpPr txBox="1"/>
          <p:nvPr>
            <p:ph idx="1" type="subTitle"/>
          </p:nvPr>
        </p:nvSpPr>
        <p:spPr>
          <a:xfrm>
            <a:off x="3477888"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3" name="Google Shape;423;p68"/>
          <p:cNvSpPr txBox="1"/>
          <p:nvPr>
            <p:ph idx="2" type="subTitle"/>
          </p:nvPr>
        </p:nvSpPr>
        <p:spPr>
          <a:xfrm>
            <a:off x="3477888"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4" name="Google Shape;424;p68"/>
          <p:cNvSpPr txBox="1"/>
          <p:nvPr>
            <p:ph idx="3" type="subTitle"/>
          </p:nvPr>
        </p:nvSpPr>
        <p:spPr>
          <a:xfrm>
            <a:off x="6056213"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5" name="Google Shape;425;p68"/>
          <p:cNvSpPr txBox="1"/>
          <p:nvPr>
            <p:ph idx="4" type="subTitle"/>
          </p:nvPr>
        </p:nvSpPr>
        <p:spPr>
          <a:xfrm>
            <a:off x="6056213"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6" name="Google Shape;426;p68"/>
          <p:cNvSpPr txBox="1"/>
          <p:nvPr>
            <p:ph idx="5" type="subTitle"/>
          </p:nvPr>
        </p:nvSpPr>
        <p:spPr>
          <a:xfrm>
            <a:off x="899563" y="17287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7" name="Google Shape;427;p68"/>
          <p:cNvSpPr txBox="1"/>
          <p:nvPr>
            <p:ph idx="6" type="subTitle"/>
          </p:nvPr>
        </p:nvSpPr>
        <p:spPr>
          <a:xfrm>
            <a:off x="899563" y="20076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8" name="Google Shape;428;p68"/>
          <p:cNvSpPr txBox="1"/>
          <p:nvPr>
            <p:ph idx="7" type="subTitle"/>
          </p:nvPr>
        </p:nvSpPr>
        <p:spPr>
          <a:xfrm>
            <a:off x="3477888"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9" name="Google Shape;429;p68"/>
          <p:cNvSpPr txBox="1"/>
          <p:nvPr>
            <p:ph idx="8" type="subTitle"/>
          </p:nvPr>
        </p:nvSpPr>
        <p:spPr>
          <a:xfrm>
            <a:off x="3477888"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0" name="Google Shape;430;p68"/>
          <p:cNvSpPr txBox="1"/>
          <p:nvPr>
            <p:ph idx="9" type="subTitle"/>
          </p:nvPr>
        </p:nvSpPr>
        <p:spPr>
          <a:xfrm>
            <a:off x="6056213"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1" name="Google Shape;431;p68"/>
          <p:cNvSpPr txBox="1"/>
          <p:nvPr>
            <p:ph idx="13" type="subTitle"/>
          </p:nvPr>
        </p:nvSpPr>
        <p:spPr>
          <a:xfrm>
            <a:off x="6056213"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2" name="Google Shape;432;p68"/>
          <p:cNvSpPr txBox="1"/>
          <p:nvPr>
            <p:ph idx="14" type="subTitle"/>
          </p:nvPr>
        </p:nvSpPr>
        <p:spPr>
          <a:xfrm>
            <a:off x="899563" y="3342075"/>
            <a:ext cx="2188200" cy="4566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3" name="Google Shape;433;p68"/>
          <p:cNvSpPr txBox="1"/>
          <p:nvPr>
            <p:ph idx="15" type="subTitle"/>
          </p:nvPr>
        </p:nvSpPr>
        <p:spPr>
          <a:xfrm>
            <a:off x="899563" y="3620975"/>
            <a:ext cx="2188200" cy="6477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4" name="Google Shape;434;p68"/>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one column 2">
  <p:cSld name="CUSTOM_6">
    <p:spTree>
      <p:nvGrpSpPr>
        <p:cNvPr id="435" name="Shape 435"/>
        <p:cNvGrpSpPr/>
        <p:nvPr/>
      </p:nvGrpSpPr>
      <p:grpSpPr>
        <a:xfrm>
          <a:off x="0" y="0"/>
          <a:ext cx="0" cy="0"/>
          <a:chOff x="0" y="0"/>
          <a:chExt cx="0" cy="0"/>
        </a:xfrm>
      </p:grpSpPr>
      <p:grpSp>
        <p:nvGrpSpPr>
          <p:cNvPr id="436" name="Google Shape;436;p69"/>
          <p:cNvGrpSpPr/>
          <p:nvPr/>
        </p:nvGrpSpPr>
        <p:grpSpPr>
          <a:xfrm>
            <a:off x="7336033" y="-15179"/>
            <a:ext cx="1818417" cy="5173987"/>
            <a:chOff x="7336033" y="-15179"/>
            <a:chExt cx="1818417" cy="5173987"/>
          </a:xfrm>
        </p:grpSpPr>
        <p:sp>
          <p:nvSpPr>
            <p:cNvPr id="437" name="Google Shape;437;p69"/>
            <p:cNvSpPr/>
            <p:nvPr/>
          </p:nvSpPr>
          <p:spPr>
            <a:xfrm flipH="1" rot="-5400000">
              <a:off x="7398219" y="3402582"/>
              <a:ext cx="2080219" cy="14322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69"/>
            <p:cNvSpPr/>
            <p:nvPr/>
          </p:nvSpPr>
          <p:spPr>
            <a:xfrm rot="-5400000">
              <a:off x="6804672" y="516183"/>
              <a:ext cx="2881140" cy="181841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39" name="Google Shape;439;p69"/>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40" name="Google Shape;440;p69"/>
          <p:cNvSpPr txBox="1"/>
          <p:nvPr>
            <p:ph idx="1" type="subTitle"/>
          </p:nvPr>
        </p:nvSpPr>
        <p:spPr>
          <a:xfrm>
            <a:off x="2788075" y="1668450"/>
            <a:ext cx="5017200" cy="16542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Clr>
                <a:schemeClr val="accent4"/>
              </a:buClr>
              <a:buSzPts val="1400"/>
              <a:buChar char="●"/>
              <a:defRPr>
                <a:solidFill>
                  <a:schemeClr val="accent5"/>
                </a:solidFill>
                <a:latin typeface="Roboto"/>
                <a:ea typeface="Roboto"/>
                <a:cs typeface="Roboto"/>
                <a:sym typeface="Roboto"/>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one column 3">
  <p:cSld name="CUSTOM_6_1">
    <p:spTree>
      <p:nvGrpSpPr>
        <p:cNvPr id="441" name="Shape 441"/>
        <p:cNvGrpSpPr/>
        <p:nvPr/>
      </p:nvGrpSpPr>
      <p:grpSpPr>
        <a:xfrm>
          <a:off x="0" y="0"/>
          <a:ext cx="0" cy="0"/>
          <a:chOff x="0" y="0"/>
          <a:chExt cx="0" cy="0"/>
        </a:xfrm>
      </p:grpSpPr>
      <p:sp>
        <p:nvSpPr>
          <p:cNvPr id="442" name="Google Shape;442;p70"/>
          <p:cNvSpPr txBox="1"/>
          <p:nvPr>
            <p:ph type="title"/>
          </p:nvPr>
        </p:nvSpPr>
        <p:spPr>
          <a:xfrm>
            <a:off x="4831650" y="1835875"/>
            <a:ext cx="3280500" cy="4923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4"/>
              </a:buClr>
              <a:buSzPts val="3000"/>
              <a:buNone/>
              <a:defRPr sz="2800">
                <a:solidFill>
                  <a:schemeClr val="accent4"/>
                </a:solidFill>
              </a:defRPr>
            </a:lvl1pPr>
            <a:lvl2pPr lvl="1" rtl="0">
              <a:spcBef>
                <a:spcPts val="0"/>
              </a:spcBef>
              <a:spcAft>
                <a:spcPts val="0"/>
              </a:spcAft>
              <a:buClr>
                <a:schemeClr val="accent4"/>
              </a:buClr>
              <a:buSzPts val="3000"/>
              <a:buNone/>
              <a:defRPr>
                <a:solidFill>
                  <a:schemeClr val="accent4"/>
                </a:solidFill>
              </a:defRPr>
            </a:lvl2pPr>
            <a:lvl3pPr lvl="2" rtl="0">
              <a:spcBef>
                <a:spcPts val="0"/>
              </a:spcBef>
              <a:spcAft>
                <a:spcPts val="0"/>
              </a:spcAft>
              <a:buClr>
                <a:schemeClr val="accent4"/>
              </a:buClr>
              <a:buSzPts val="3000"/>
              <a:buNone/>
              <a:defRPr>
                <a:solidFill>
                  <a:schemeClr val="accent4"/>
                </a:solidFill>
              </a:defRPr>
            </a:lvl3pPr>
            <a:lvl4pPr lvl="3" rtl="0">
              <a:spcBef>
                <a:spcPts val="0"/>
              </a:spcBef>
              <a:spcAft>
                <a:spcPts val="0"/>
              </a:spcAft>
              <a:buClr>
                <a:schemeClr val="accent4"/>
              </a:buClr>
              <a:buSzPts val="3000"/>
              <a:buNone/>
              <a:defRPr>
                <a:solidFill>
                  <a:schemeClr val="accent4"/>
                </a:solidFill>
              </a:defRPr>
            </a:lvl4pPr>
            <a:lvl5pPr lvl="4" rtl="0">
              <a:spcBef>
                <a:spcPts val="0"/>
              </a:spcBef>
              <a:spcAft>
                <a:spcPts val="0"/>
              </a:spcAft>
              <a:buClr>
                <a:schemeClr val="accent4"/>
              </a:buClr>
              <a:buSzPts val="3000"/>
              <a:buNone/>
              <a:defRPr>
                <a:solidFill>
                  <a:schemeClr val="accent4"/>
                </a:solidFill>
              </a:defRPr>
            </a:lvl5pPr>
            <a:lvl6pPr lvl="5" rtl="0">
              <a:spcBef>
                <a:spcPts val="0"/>
              </a:spcBef>
              <a:spcAft>
                <a:spcPts val="0"/>
              </a:spcAft>
              <a:buClr>
                <a:schemeClr val="accent4"/>
              </a:buClr>
              <a:buSzPts val="3000"/>
              <a:buNone/>
              <a:defRPr>
                <a:solidFill>
                  <a:schemeClr val="accent4"/>
                </a:solidFill>
              </a:defRPr>
            </a:lvl6pPr>
            <a:lvl7pPr lvl="6" rtl="0">
              <a:spcBef>
                <a:spcPts val="0"/>
              </a:spcBef>
              <a:spcAft>
                <a:spcPts val="0"/>
              </a:spcAft>
              <a:buClr>
                <a:schemeClr val="accent4"/>
              </a:buClr>
              <a:buSzPts val="3000"/>
              <a:buNone/>
              <a:defRPr>
                <a:solidFill>
                  <a:schemeClr val="accent4"/>
                </a:solidFill>
              </a:defRPr>
            </a:lvl7pPr>
            <a:lvl8pPr lvl="7" rtl="0">
              <a:spcBef>
                <a:spcPts val="0"/>
              </a:spcBef>
              <a:spcAft>
                <a:spcPts val="0"/>
              </a:spcAft>
              <a:buClr>
                <a:schemeClr val="accent4"/>
              </a:buClr>
              <a:buSzPts val="3000"/>
              <a:buNone/>
              <a:defRPr>
                <a:solidFill>
                  <a:schemeClr val="accent4"/>
                </a:solidFill>
              </a:defRPr>
            </a:lvl8pPr>
            <a:lvl9pPr lvl="8" rtl="0">
              <a:spcBef>
                <a:spcPts val="0"/>
              </a:spcBef>
              <a:spcAft>
                <a:spcPts val="0"/>
              </a:spcAft>
              <a:buClr>
                <a:schemeClr val="accent4"/>
              </a:buClr>
              <a:buSzPts val="3000"/>
              <a:buNone/>
              <a:defRPr>
                <a:solidFill>
                  <a:schemeClr val="accent4"/>
                </a:solidFill>
              </a:defRPr>
            </a:lvl9pPr>
          </a:lstStyle>
          <a:p/>
        </p:txBody>
      </p:sp>
      <p:sp>
        <p:nvSpPr>
          <p:cNvPr id="443" name="Google Shape;443;p70"/>
          <p:cNvSpPr txBox="1"/>
          <p:nvPr>
            <p:ph idx="1" type="subTitle"/>
          </p:nvPr>
        </p:nvSpPr>
        <p:spPr>
          <a:xfrm>
            <a:off x="4831650" y="2233925"/>
            <a:ext cx="3280500" cy="1073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444" name="Google Shape;444;p70"/>
          <p:cNvGrpSpPr/>
          <p:nvPr/>
        </p:nvGrpSpPr>
        <p:grpSpPr>
          <a:xfrm>
            <a:off x="7589075" y="-15207"/>
            <a:ext cx="2614144" cy="5754560"/>
            <a:chOff x="7589075" y="-15207"/>
            <a:chExt cx="2614144" cy="5754560"/>
          </a:xfrm>
        </p:grpSpPr>
        <p:sp>
          <p:nvSpPr>
            <p:cNvPr id="445" name="Google Shape;445;p70"/>
            <p:cNvSpPr/>
            <p:nvPr/>
          </p:nvSpPr>
          <p:spPr>
            <a:xfrm rot="-5400000">
              <a:off x="7411349" y="170125"/>
              <a:ext cx="1925592" cy="1554927"/>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70"/>
            <p:cNvSpPr/>
            <p:nvPr/>
          </p:nvSpPr>
          <p:spPr>
            <a:xfrm>
              <a:off x="7589075" y="3468253"/>
              <a:ext cx="2614144" cy="2271100"/>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7">
    <p:spTree>
      <p:nvGrpSpPr>
        <p:cNvPr id="447" name="Shape 447"/>
        <p:cNvGrpSpPr/>
        <p:nvPr/>
      </p:nvGrpSpPr>
      <p:grpSpPr>
        <a:xfrm>
          <a:off x="0" y="0"/>
          <a:ext cx="0" cy="0"/>
          <a:chOff x="0" y="0"/>
          <a:chExt cx="0" cy="0"/>
        </a:xfrm>
      </p:grpSpPr>
      <p:grpSp>
        <p:nvGrpSpPr>
          <p:cNvPr id="448" name="Google Shape;448;p71"/>
          <p:cNvGrpSpPr/>
          <p:nvPr/>
        </p:nvGrpSpPr>
        <p:grpSpPr>
          <a:xfrm>
            <a:off x="3407750" y="-1311085"/>
            <a:ext cx="7130018" cy="6390723"/>
            <a:chOff x="3407750" y="-1311085"/>
            <a:chExt cx="7130018" cy="6390723"/>
          </a:xfrm>
        </p:grpSpPr>
        <p:sp>
          <p:nvSpPr>
            <p:cNvPr id="449" name="Google Shape;449;p71"/>
            <p:cNvSpPr/>
            <p:nvPr/>
          </p:nvSpPr>
          <p:spPr>
            <a:xfrm>
              <a:off x="3407750" y="-672694"/>
              <a:ext cx="6621054" cy="5752333"/>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71"/>
            <p:cNvSpPr/>
            <p:nvPr/>
          </p:nvSpPr>
          <p:spPr>
            <a:xfrm rot="-7322713">
              <a:off x="7598740" y="-740881"/>
              <a:ext cx="2592891" cy="225265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1" name="Google Shape;451;p71"/>
          <p:cNvSpPr txBox="1"/>
          <p:nvPr>
            <p:ph idx="1" type="subTitle"/>
          </p:nvPr>
        </p:nvSpPr>
        <p:spPr>
          <a:xfrm>
            <a:off x="893250" y="2692913"/>
            <a:ext cx="2435400" cy="1073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52" name="Google Shape;452;p71"/>
          <p:cNvSpPr txBox="1"/>
          <p:nvPr>
            <p:ph type="title"/>
          </p:nvPr>
        </p:nvSpPr>
        <p:spPr>
          <a:xfrm>
            <a:off x="891625" y="1372225"/>
            <a:ext cx="2435400" cy="13848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Font typeface="Neucha"/>
              <a:buNone/>
              <a:defRPr>
                <a:latin typeface="Neucha"/>
                <a:ea typeface="Neucha"/>
                <a:cs typeface="Neucha"/>
                <a:sym typeface="Neucha"/>
              </a:defRPr>
            </a:lvl2pPr>
            <a:lvl3pPr lvl="2" rtl="0">
              <a:spcBef>
                <a:spcPts val="0"/>
              </a:spcBef>
              <a:spcAft>
                <a:spcPts val="0"/>
              </a:spcAft>
              <a:buSzPts val="3000"/>
              <a:buFont typeface="Neucha"/>
              <a:buNone/>
              <a:defRPr>
                <a:latin typeface="Neucha"/>
                <a:ea typeface="Neucha"/>
                <a:cs typeface="Neucha"/>
                <a:sym typeface="Neucha"/>
              </a:defRPr>
            </a:lvl3pPr>
            <a:lvl4pPr lvl="3" rtl="0">
              <a:spcBef>
                <a:spcPts val="0"/>
              </a:spcBef>
              <a:spcAft>
                <a:spcPts val="0"/>
              </a:spcAft>
              <a:buSzPts val="3000"/>
              <a:buFont typeface="Neucha"/>
              <a:buNone/>
              <a:defRPr>
                <a:latin typeface="Neucha"/>
                <a:ea typeface="Neucha"/>
                <a:cs typeface="Neucha"/>
                <a:sym typeface="Neucha"/>
              </a:defRPr>
            </a:lvl4pPr>
            <a:lvl5pPr lvl="4" rtl="0">
              <a:spcBef>
                <a:spcPts val="0"/>
              </a:spcBef>
              <a:spcAft>
                <a:spcPts val="0"/>
              </a:spcAft>
              <a:buSzPts val="3000"/>
              <a:buFont typeface="Neucha"/>
              <a:buNone/>
              <a:defRPr>
                <a:latin typeface="Neucha"/>
                <a:ea typeface="Neucha"/>
                <a:cs typeface="Neucha"/>
                <a:sym typeface="Neucha"/>
              </a:defRPr>
            </a:lvl5pPr>
            <a:lvl6pPr lvl="5" rtl="0">
              <a:spcBef>
                <a:spcPts val="0"/>
              </a:spcBef>
              <a:spcAft>
                <a:spcPts val="0"/>
              </a:spcAft>
              <a:buSzPts val="3000"/>
              <a:buFont typeface="Neucha"/>
              <a:buNone/>
              <a:defRPr>
                <a:latin typeface="Neucha"/>
                <a:ea typeface="Neucha"/>
                <a:cs typeface="Neucha"/>
                <a:sym typeface="Neucha"/>
              </a:defRPr>
            </a:lvl6pPr>
            <a:lvl7pPr lvl="6" rtl="0">
              <a:spcBef>
                <a:spcPts val="0"/>
              </a:spcBef>
              <a:spcAft>
                <a:spcPts val="0"/>
              </a:spcAft>
              <a:buSzPts val="3000"/>
              <a:buFont typeface="Neucha"/>
              <a:buNone/>
              <a:defRPr>
                <a:latin typeface="Neucha"/>
                <a:ea typeface="Neucha"/>
                <a:cs typeface="Neucha"/>
                <a:sym typeface="Neucha"/>
              </a:defRPr>
            </a:lvl7pPr>
            <a:lvl8pPr lvl="7" rtl="0">
              <a:spcBef>
                <a:spcPts val="0"/>
              </a:spcBef>
              <a:spcAft>
                <a:spcPts val="0"/>
              </a:spcAft>
              <a:buSzPts val="3000"/>
              <a:buFont typeface="Neucha"/>
              <a:buNone/>
              <a:defRPr>
                <a:latin typeface="Neucha"/>
                <a:ea typeface="Neucha"/>
                <a:cs typeface="Neucha"/>
                <a:sym typeface="Neucha"/>
              </a:defRPr>
            </a:lvl8pPr>
            <a:lvl9pPr lvl="8" rtl="0">
              <a:spcBef>
                <a:spcPts val="0"/>
              </a:spcBef>
              <a:spcAft>
                <a:spcPts val="0"/>
              </a:spcAft>
              <a:buSzPts val="3000"/>
              <a:buFont typeface="Neucha"/>
              <a:buNone/>
              <a:defRPr>
                <a:latin typeface="Neucha"/>
                <a:ea typeface="Neucha"/>
                <a:cs typeface="Neucha"/>
                <a:sym typeface="Neucha"/>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s percentages">
  <p:cSld name="CUSTOM_8">
    <p:spTree>
      <p:nvGrpSpPr>
        <p:cNvPr id="453" name="Shape 453"/>
        <p:cNvGrpSpPr/>
        <p:nvPr/>
      </p:nvGrpSpPr>
      <p:grpSpPr>
        <a:xfrm>
          <a:off x="0" y="0"/>
          <a:ext cx="0" cy="0"/>
          <a:chOff x="0" y="0"/>
          <a:chExt cx="0" cy="0"/>
        </a:xfrm>
      </p:grpSpPr>
      <p:grpSp>
        <p:nvGrpSpPr>
          <p:cNvPr id="454" name="Google Shape;454;p72"/>
          <p:cNvGrpSpPr/>
          <p:nvPr/>
        </p:nvGrpSpPr>
        <p:grpSpPr>
          <a:xfrm>
            <a:off x="-1454125" y="-13439"/>
            <a:ext cx="10598145" cy="5693491"/>
            <a:chOff x="-1454125" y="-13439"/>
            <a:chExt cx="10598145" cy="5693491"/>
          </a:xfrm>
        </p:grpSpPr>
        <p:sp>
          <p:nvSpPr>
            <p:cNvPr id="455" name="Google Shape;455;p72"/>
            <p:cNvSpPr/>
            <p:nvPr/>
          </p:nvSpPr>
          <p:spPr>
            <a:xfrm>
              <a:off x="-1454125" y="3172057"/>
              <a:ext cx="2886708" cy="2507996"/>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72"/>
            <p:cNvSpPr/>
            <p:nvPr/>
          </p:nvSpPr>
          <p:spPr>
            <a:xfrm flipH="1" rot="10800000">
              <a:off x="-10" y="-13439"/>
              <a:ext cx="1981519" cy="1045795"/>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72"/>
            <p:cNvSpPr/>
            <p:nvPr/>
          </p:nvSpPr>
          <p:spPr>
            <a:xfrm rot="-5400000">
              <a:off x="7662804" y="3680284"/>
              <a:ext cx="1470884" cy="1491548"/>
            </a:xfrm>
            <a:custGeom>
              <a:rect b="b" l="l" r="r" t="t"/>
              <a:pathLst>
                <a:path extrusionOk="0" h="53900" w="102127">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8" name="Google Shape;458;p72"/>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59" name="Google Shape;459;p72"/>
          <p:cNvSpPr txBox="1"/>
          <p:nvPr>
            <p:ph hasCustomPrompt="1" idx="2" type="title"/>
          </p:nvPr>
        </p:nvSpPr>
        <p:spPr>
          <a:xfrm>
            <a:off x="2601106" y="1740818"/>
            <a:ext cx="3542700" cy="1811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sz="105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0" name="Google Shape;460;p72"/>
          <p:cNvSpPr txBox="1"/>
          <p:nvPr>
            <p:ph hasCustomPrompt="1" idx="3" type="title"/>
          </p:nvPr>
        </p:nvSpPr>
        <p:spPr>
          <a:xfrm>
            <a:off x="5356253" y="3041627"/>
            <a:ext cx="1938900" cy="11592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800"/>
              <a:buNone/>
              <a:defRPr sz="55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461" name="Google Shape;461;p72"/>
          <p:cNvSpPr txBox="1"/>
          <p:nvPr>
            <p:ph idx="1" type="subTitle"/>
          </p:nvPr>
        </p:nvSpPr>
        <p:spPr>
          <a:xfrm>
            <a:off x="3354555" y="3266472"/>
            <a:ext cx="2035800" cy="6453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400"/>
              <a:buNone/>
              <a:defRPr sz="1800">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62" name="Google Shape;462;p72"/>
          <p:cNvSpPr txBox="1"/>
          <p:nvPr>
            <p:ph idx="4" type="subTitle"/>
          </p:nvPr>
        </p:nvSpPr>
        <p:spPr>
          <a:xfrm>
            <a:off x="5390327" y="3911767"/>
            <a:ext cx="1857300" cy="7176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400"/>
              <a:buNone/>
              <a:defRPr>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chnological App">
  <p:cSld name="CUSTOM_10">
    <p:spTree>
      <p:nvGrpSpPr>
        <p:cNvPr id="463" name="Shape 463"/>
        <p:cNvGrpSpPr/>
        <p:nvPr/>
      </p:nvGrpSpPr>
      <p:grpSpPr>
        <a:xfrm>
          <a:off x="0" y="0"/>
          <a:ext cx="0" cy="0"/>
          <a:chOff x="0" y="0"/>
          <a:chExt cx="0" cy="0"/>
        </a:xfrm>
      </p:grpSpPr>
      <p:sp>
        <p:nvSpPr>
          <p:cNvPr id="464" name="Google Shape;464;p73"/>
          <p:cNvSpPr/>
          <p:nvPr/>
        </p:nvSpPr>
        <p:spPr>
          <a:xfrm>
            <a:off x="-1826479" y="3672874"/>
            <a:ext cx="3634914" cy="315801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73"/>
          <p:cNvSpPr txBox="1"/>
          <p:nvPr>
            <p:ph idx="1" type="subTitle"/>
          </p:nvPr>
        </p:nvSpPr>
        <p:spPr>
          <a:xfrm>
            <a:off x="812950" y="1397375"/>
            <a:ext cx="2216100" cy="840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4"/>
              </a:buClr>
              <a:buSzPts val="1400"/>
              <a:buNone/>
              <a:defRPr>
                <a:solidFill>
                  <a:schemeClr val="accent4"/>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66" name="Google Shape;466;p73"/>
          <p:cNvSpPr txBox="1"/>
          <p:nvPr>
            <p:ph type="title"/>
          </p:nvPr>
        </p:nvSpPr>
        <p:spPr>
          <a:xfrm>
            <a:off x="1975350" y="433007"/>
            <a:ext cx="5193300" cy="4923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467" name="Google Shape;467;p73"/>
          <p:cNvGrpSpPr/>
          <p:nvPr/>
        </p:nvGrpSpPr>
        <p:grpSpPr>
          <a:xfrm flipH="1">
            <a:off x="-5821" y="-12095"/>
            <a:ext cx="9155937" cy="5161612"/>
            <a:chOff x="-11930" y="-385891"/>
            <a:chExt cx="9808181" cy="5529311"/>
          </a:xfrm>
        </p:grpSpPr>
        <p:sp>
          <p:nvSpPr>
            <p:cNvPr id="468" name="Google Shape;468;p73"/>
            <p:cNvSpPr/>
            <p:nvPr/>
          </p:nvSpPr>
          <p:spPr>
            <a:xfrm rot="5400000">
              <a:off x="-425039" y="3316179"/>
              <a:ext cx="2240349" cy="1414132"/>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73"/>
            <p:cNvSpPr/>
            <p:nvPr/>
          </p:nvSpPr>
          <p:spPr>
            <a:xfrm rot="-5400000">
              <a:off x="8461360" y="-84042"/>
              <a:ext cx="1636740" cy="1033041"/>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9">
    <p:spTree>
      <p:nvGrpSpPr>
        <p:cNvPr id="470" name="Shape 470"/>
        <p:cNvGrpSpPr/>
        <p:nvPr/>
      </p:nvGrpSpPr>
      <p:grpSpPr>
        <a:xfrm>
          <a:off x="0" y="0"/>
          <a:ext cx="0" cy="0"/>
          <a:chOff x="0" y="0"/>
          <a:chExt cx="0" cy="0"/>
        </a:xfrm>
      </p:grpSpPr>
      <p:grpSp>
        <p:nvGrpSpPr>
          <p:cNvPr id="471" name="Google Shape;471;p74"/>
          <p:cNvGrpSpPr/>
          <p:nvPr/>
        </p:nvGrpSpPr>
        <p:grpSpPr>
          <a:xfrm>
            <a:off x="-1981500" y="-12148"/>
            <a:ext cx="3225237" cy="5751501"/>
            <a:chOff x="-1981500" y="-12148"/>
            <a:chExt cx="3225237" cy="5751501"/>
          </a:xfrm>
        </p:grpSpPr>
        <p:sp>
          <p:nvSpPr>
            <p:cNvPr id="472" name="Google Shape;472;p74"/>
            <p:cNvSpPr/>
            <p:nvPr/>
          </p:nvSpPr>
          <p:spPr>
            <a:xfrm flipH="1" rot="5400000">
              <a:off x="-155045" y="136818"/>
              <a:ext cx="1547748" cy="1249816"/>
            </a:xfrm>
            <a:custGeom>
              <a:rect b="b" l="l" r="r" t="t"/>
              <a:pathLst>
                <a:path extrusionOk="0" h="43355" w="5369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74"/>
            <p:cNvSpPr/>
            <p:nvPr/>
          </p:nvSpPr>
          <p:spPr>
            <a:xfrm>
              <a:off x="-1981500" y="3468253"/>
              <a:ext cx="2614144" cy="2271100"/>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4" name="Google Shape;474;p74"/>
          <p:cNvSpPr txBox="1"/>
          <p:nvPr>
            <p:ph type="ctrTitle"/>
          </p:nvPr>
        </p:nvSpPr>
        <p:spPr>
          <a:xfrm>
            <a:off x="713225" y="863075"/>
            <a:ext cx="3751200" cy="1031700"/>
          </a:xfrm>
          <a:prstGeom prst="rect">
            <a:avLst/>
          </a:prstGeom>
        </p:spPr>
        <p:txBody>
          <a:bodyPr anchorCtr="0" anchor="b" bIns="91425" lIns="91425" spcFirstLastPara="1" rIns="91425" wrap="square" tIns="91425">
            <a:noAutofit/>
          </a:bodyPr>
          <a:lstStyle>
            <a:lvl1pPr lvl="0" rtl="0">
              <a:spcBef>
                <a:spcPts val="0"/>
              </a:spcBef>
              <a:spcAft>
                <a:spcPts val="0"/>
              </a:spcAft>
              <a:buSzPts val="5200"/>
              <a:buNone/>
              <a:defRPr b="1" sz="65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475" name="Google Shape;475;p74"/>
          <p:cNvSpPr txBox="1"/>
          <p:nvPr>
            <p:ph idx="1" type="subTitle"/>
          </p:nvPr>
        </p:nvSpPr>
        <p:spPr>
          <a:xfrm>
            <a:off x="713225" y="1750550"/>
            <a:ext cx="3751200" cy="404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476" name="Google Shape;476;p74"/>
          <p:cNvSpPr txBox="1"/>
          <p:nvPr>
            <p:ph idx="2" type="subTitle"/>
          </p:nvPr>
        </p:nvSpPr>
        <p:spPr>
          <a:xfrm>
            <a:off x="713225" y="2149425"/>
            <a:ext cx="3751200" cy="790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800"/>
              <a:buNone/>
              <a:defRPr>
                <a:latin typeface="Roboto"/>
                <a:ea typeface="Roboto"/>
                <a:cs typeface="Roboto"/>
                <a:sym typeface="Roboto"/>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477" name="Google Shape;477;p74"/>
          <p:cNvSpPr txBox="1"/>
          <p:nvPr/>
        </p:nvSpPr>
        <p:spPr>
          <a:xfrm>
            <a:off x="713225" y="3518151"/>
            <a:ext cx="3373800" cy="94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accent5"/>
                </a:solidFill>
                <a:latin typeface="Roboto"/>
                <a:ea typeface="Roboto"/>
                <a:cs typeface="Roboto"/>
                <a:sym typeface="Roboto"/>
              </a:rPr>
              <a:t>CREDITS: This presentation template was created by </a:t>
            </a:r>
            <a:r>
              <a:rPr lang="en-GB" sz="1100">
                <a:solidFill>
                  <a:schemeClr val="accent4"/>
                </a:solidFill>
                <a:uFill>
                  <a:noFill/>
                </a:uFill>
                <a:latin typeface="Roboto"/>
                <a:ea typeface="Roboto"/>
                <a:cs typeface="Roboto"/>
                <a:sym typeface="Roboto"/>
                <a:hlinkClick r:id="rId2">
                  <a:extLst>
                    <a:ext uri="{A12FA001-AC4F-418D-AE19-62706E023703}">
                      <ahyp:hlinkClr val="tx"/>
                    </a:ext>
                  </a:extLst>
                </a:hlinkClick>
              </a:rPr>
              <a:t>Slidesgo</a:t>
            </a:r>
            <a:r>
              <a:rPr lang="en-GB" sz="1100">
                <a:solidFill>
                  <a:schemeClr val="accent5"/>
                </a:solidFill>
                <a:latin typeface="Roboto"/>
                <a:ea typeface="Roboto"/>
                <a:cs typeface="Roboto"/>
                <a:sym typeface="Roboto"/>
              </a:rPr>
              <a:t>, including icons by </a:t>
            </a:r>
            <a:r>
              <a:rPr lang="en-GB" sz="1100">
                <a:solidFill>
                  <a:schemeClr val="accent4"/>
                </a:solidFill>
                <a:uFill>
                  <a:noFill/>
                </a:uFill>
                <a:latin typeface="Roboto"/>
                <a:ea typeface="Roboto"/>
                <a:cs typeface="Roboto"/>
                <a:sym typeface="Roboto"/>
                <a:hlinkClick r:id="rId3">
                  <a:extLst>
                    <a:ext uri="{A12FA001-AC4F-418D-AE19-62706E023703}">
                      <ahyp:hlinkClr val="tx"/>
                    </a:ext>
                  </a:extLst>
                </a:hlinkClick>
              </a:rPr>
              <a:t>Flaticon</a:t>
            </a:r>
            <a:r>
              <a:rPr lang="en-GB" sz="1100">
                <a:solidFill>
                  <a:schemeClr val="accent5"/>
                </a:solidFill>
                <a:latin typeface="Roboto"/>
                <a:ea typeface="Roboto"/>
                <a:cs typeface="Roboto"/>
                <a:sym typeface="Roboto"/>
              </a:rPr>
              <a:t>, infographics &amp; images by </a:t>
            </a:r>
            <a:r>
              <a:rPr lang="en-GB" sz="1100">
                <a:solidFill>
                  <a:schemeClr val="accent4"/>
                </a:solidFill>
                <a:uFill>
                  <a:noFill/>
                </a:uFill>
                <a:latin typeface="Roboto"/>
                <a:ea typeface="Roboto"/>
                <a:cs typeface="Roboto"/>
                <a:sym typeface="Roboto"/>
                <a:hlinkClick r:id="rId4">
                  <a:extLst>
                    <a:ext uri="{A12FA001-AC4F-418D-AE19-62706E023703}">
                      <ahyp:hlinkClr val="tx"/>
                    </a:ext>
                  </a:extLst>
                </a:hlinkClick>
              </a:rPr>
              <a:t>Freepik</a:t>
            </a:r>
            <a:r>
              <a:rPr lang="en-GB" sz="1100">
                <a:solidFill>
                  <a:schemeClr val="accent5"/>
                </a:solidFill>
                <a:latin typeface="Roboto"/>
                <a:ea typeface="Roboto"/>
                <a:cs typeface="Roboto"/>
                <a:sym typeface="Roboto"/>
              </a:rPr>
              <a:t>.</a:t>
            </a:r>
            <a:endParaRPr sz="1100">
              <a:solidFill>
                <a:schemeClr val="accent5"/>
              </a:solidFill>
              <a:latin typeface="Roboto"/>
              <a:ea typeface="Roboto"/>
              <a:cs typeface="Roboto"/>
              <a:sym typeface="Roboto"/>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theme" Target="../theme/theme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61.xml"/><Relationship Id="rId22" Type="http://schemas.openxmlformats.org/officeDocument/2006/relationships/slideLayout" Target="../slideLayouts/slideLayout63.xml"/><Relationship Id="rId21" Type="http://schemas.openxmlformats.org/officeDocument/2006/relationships/slideLayout" Target="../slideLayouts/slideLayout62.xml"/><Relationship Id="rId24" Type="http://schemas.openxmlformats.org/officeDocument/2006/relationships/slideLayout" Target="../slideLayouts/slideLayout65.xml"/><Relationship Id="rId23" Type="http://schemas.openxmlformats.org/officeDocument/2006/relationships/slideLayout" Target="../slideLayouts/slideLayout64.xml"/><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9" Type="http://schemas.openxmlformats.org/officeDocument/2006/relationships/slideLayout" Target="../slideLayouts/slideLayout50.xml"/><Relationship Id="rId26" Type="http://schemas.openxmlformats.org/officeDocument/2006/relationships/slideLayout" Target="../slideLayouts/slideLayout67.xml"/><Relationship Id="rId25" Type="http://schemas.openxmlformats.org/officeDocument/2006/relationships/slideLayout" Target="../slideLayouts/slideLayout66.xml"/><Relationship Id="rId28" Type="http://schemas.openxmlformats.org/officeDocument/2006/relationships/slideLayout" Target="../slideLayouts/slideLayout69.xml"/><Relationship Id="rId27" Type="http://schemas.openxmlformats.org/officeDocument/2006/relationships/slideLayout" Target="../slideLayouts/slideLayout68.xml"/><Relationship Id="rId5" Type="http://schemas.openxmlformats.org/officeDocument/2006/relationships/slideLayout" Target="../slideLayouts/slideLayout46.xml"/><Relationship Id="rId6" Type="http://schemas.openxmlformats.org/officeDocument/2006/relationships/slideLayout" Target="../slideLayouts/slideLayout47.xml"/><Relationship Id="rId29" Type="http://schemas.openxmlformats.org/officeDocument/2006/relationships/slideLayout" Target="../slideLayouts/slideLayout70.xml"/><Relationship Id="rId7" Type="http://schemas.openxmlformats.org/officeDocument/2006/relationships/slideLayout" Target="../slideLayouts/slideLayout48.xml"/><Relationship Id="rId8" Type="http://schemas.openxmlformats.org/officeDocument/2006/relationships/slideLayout" Target="../slideLayouts/slideLayout49.xml"/><Relationship Id="rId31" Type="http://schemas.openxmlformats.org/officeDocument/2006/relationships/theme" Target="../theme/theme1.xml"/><Relationship Id="rId30" Type="http://schemas.openxmlformats.org/officeDocument/2006/relationships/slideLayout" Target="../slideLayouts/slideLayout71.xml"/><Relationship Id="rId11" Type="http://schemas.openxmlformats.org/officeDocument/2006/relationships/slideLayout" Target="../slideLayouts/slideLayout52.xml"/><Relationship Id="rId10" Type="http://schemas.openxmlformats.org/officeDocument/2006/relationships/slideLayout" Target="../slideLayouts/slideLayout51.xml"/><Relationship Id="rId13" Type="http://schemas.openxmlformats.org/officeDocument/2006/relationships/slideLayout" Target="../slideLayouts/slideLayout54.xml"/><Relationship Id="rId12" Type="http://schemas.openxmlformats.org/officeDocument/2006/relationships/slideLayout" Target="../slideLayouts/slideLayout53.xml"/><Relationship Id="rId15" Type="http://schemas.openxmlformats.org/officeDocument/2006/relationships/slideLayout" Target="../slideLayouts/slideLayout56.xml"/><Relationship Id="rId14" Type="http://schemas.openxmlformats.org/officeDocument/2006/relationships/slideLayout" Target="../slideLayouts/slideLayout55.xml"/><Relationship Id="rId17" Type="http://schemas.openxmlformats.org/officeDocument/2006/relationships/slideLayout" Target="../slideLayouts/slideLayout58.xml"/><Relationship Id="rId16" Type="http://schemas.openxmlformats.org/officeDocument/2006/relationships/slideLayout" Target="../slideLayouts/slideLayout57.xml"/><Relationship Id="rId19" Type="http://schemas.openxmlformats.org/officeDocument/2006/relationships/slideLayout" Target="../slideLayouts/slideLayout60.xml"/><Relationship Id="rId18"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2"/>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39225" y="445025"/>
            <a:ext cx="78657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accent5"/>
              </a:buClr>
              <a:buSzPts val="3000"/>
              <a:buFont typeface="Neucha"/>
              <a:buNone/>
              <a:defRPr b="1" sz="3000">
                <a:solidFill>
                  <a:schemeClr val="accent5"/>
                </a:solidFill>
                <a:latin typeface="Neucha"/>
                <a:ea typeface="Neucha"/>
                <a:cs typeface="Neucha"/>
                <a:sym typeface="Neucha"/>
              </a:defRPr>
            </a:lvl1pPr>
            <a:lvl2pPr lvl="1"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2pPr>
            <a:lvl3pPr lvl="2"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3pPr>
            <a:lvl4pPr lvl="3"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4pPr>
            <a:lvl5pPr lvl="4"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5pPr>
            <a:lvl6pPr lvl="5"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6pPr>
            <a:lvl7pPr lvl="6"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7pPr>
            <a:lvl8pPr lvl="7"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8pPr>
            <a:lvl9pPr lvl="8"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9pPr>
          </a:lstStyle>
          <a:p/>
        </p:txBody>
      </p:sp>
      <p:sp>
        <p:nvSpPr>
          <p:cNvPr id="52" name="Google Shape;52;p13"/>
          <p:cNvSpPr txBox="1"/>
          <p:nvPr>
            <p:ph idx="1" type="body"/>
          </p:nvPr>
        </p:nvSpPr>
        <p:spPr>
          <a:xfrm>
            <a:off x="639225" y="1533475"/>
            <a:ext cx="7865700" cy="3416400"/>
          </a:xfrm>
          <a:prstGeom prst="rect">
            <a:avLst/>
          </a:prstGeom>
          <a:noFill/>
          <a:ln>
            <a:noFill/>
          </a:ln>
        </p:spPr>
        <p:txBody>
          <a:bodyPr anchorCtr="0" anchor="t" bIns="91425" lIns="91425" spcFirstLastPara="1" rIns="91425" wrap="square" tIns="91425">
            <a:noAutofit/>
          </a:bodyPr>
          <a:lstStyle>
            <a:lvl1pPr indent="-317500" lvl="0" marL="4572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1pPr>
            <a:lvl2pPr indent="-317500" lvl="1" marL="9144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2pPr>
            <a:lvl3pPr indent="-317500" lvl="2" marL="13716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3pPr>
            <a:lvl4pPr indent="-317500" lvl="3" marL="18288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4pPr>
            <a:lvl5pPr indent="-317500" lvl="4" marL="22860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5pPr>
            <a:lvl6pPr indent="-317500" lvl="5" marL="27432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6pPr>
            <a:lvl7pPr indent="-317500" lvl="6" marL="32004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7pPr>
            <a:lvl8pPr indent="-317500" lvl="7" marL="36576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8pPr>
            <a:lvl9pPr indent="-317500" lvl="8" marL="41148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2"/>
        </a:solidFill>
      </p:bgPr>
    </p:bg>
    <p:spTree>
      <p:nvGrpSpPr>
        <p:cNvPr id="264" name="Shape 264"/>
        <p:cNvGrpSpPr/>
        <p:nvPr/>
      </p:nvGrpSpPr>
      <p:grpSpPr>
        <a:xfrm>
          <a:off x="0" y="0"/>
          <a:ext cx="0" cy="0"/>
          <a:chOff x="0" y="0"/>
          <a:chExt cx="0" cy="0"/>
        </a:xfrm>
      </p:grpSpPr>
      <p:sp>
        <p:nvSpPr>
          <p:cNvPr id="265" name="Google Shape;265;p44"/>
          <p:cNvSpPr txBox="1"/>
          <p:nvPr>
            <p:ph type="title"/>
          </p:nvPr>
        </p:nvSpPr>
        <p:spPr>
          <a:xfrm>
            <a:off x="639225" y="445025"/>
            <a:ext cx="78657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accent5"/>
              </a:buClr>
              <a:buSzPts val="3000"/>
              <a:buFont typeface="Neucha"/>
              <a:buNone/>
              <a:defRPr b="1" sz="3000">
                <a:solidFill>
                  <a:schemeClr val="accent5"/>
                </a:solidFill>
                <a:latin typeface="Neucha"/>
                <a:ea typeface="Neucha"/>
                <a:cs typeface="Neucha"/>
                <a:sym typeface="Neucha"/>
              </a:defRPr>
            </a:lvl1pPr>
            <a:lvl2pPr lvl="1"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2pPr>
            <a:lvl3pPr lvl="2"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3pPr>
            <a:lvl4pPr lvl="3"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4pPr>
            <a:lvl5pPr lvl="4"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5pPr>
            <a:lvl6pPr lvl="5"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6pPr>
            <a:lvl7pPr lvl="6"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7pPr>
            <a:lvl8pPr lvl="7"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8pPr>
            <a:lvl9pPr lvl="8"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9pPr>
          </a:lstStyle>
          <a:p/>
        </p:txBody>
      </p:sp>
      <p:sp>
        <p:nvSpPr>
          <p:cNvPr id="266" name="Google Shape;266;p44"/>
          <p:cNvSpPr txBox="1"/>
          <p:nvPr>
            <p:ph idx="1" type="body"/>
          </p:nvPr>
        </p:nvSpPr>
        <p:spPr>
          <a:xfrm>
            <a:off x="639225" y="1533475"/>
            <a:ext cx="7865700" cy="3416400"/>
          </a:xfrm>
          <a:prstGeom prst="rect">
            <a:avLst/>
          </a:prstGeom>
          <a:noFill/>
          <a:ln>
            <a:noFill/>
          </a:ln>
        </p:spPr>
        <p:txBody>
          <a:bodyPr anchorCtr="0" anchor="t" bIns="91425" lIns="91425" spcFirstLastPara="1" rIns="91425" wrap="square" tIns="91425">
            <a:noAutofit/>
          </a:bodyPr>
          <a:lstStyle>
            <a:lvl1pPr indent="-317500" lvl="0" marL="4572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1pPr>
            <a:lvl2pPr indent="-317500" lvl="1" marL="9144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2pPr>
            <a:lvl3pPr indent="-317500" lvl="2" marL="13716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3pPr>
            <a:lvl4pPr indent="-317500" lvl="3" marL="18288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4pPr>
            <a:lvl5pPr indent="-317500" lvl="4" marL="22860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5pPr>
            <a:lvl6pPr indent="-317500" lvl="5" marL="27432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6pPr>
            <a:lvl7pPr indent="-317500" lvl="6" marL="32004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7pPr>
            <a:lvl8pPr indent="-317500" lvl="7" marL="36576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8pPr>
            <a:lvl9pPr indent="-317500" lvl="8" marL="41148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9pPr>
          </a:lstStyle>
          <a:p/>
        </p:txBody>
      </p:sp>
      <p:sp>
        <p:nvSpPr>
          <p:cNvPr id="267" name="Google Shape;267;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 id="2147483715" r:id="rId27"/>
    <p:sldLayoutId id="2147483716" r:id="rId28"/>
    <p:sldLayoutId id="2147483717" r:id="rId29"/>
    <p:sldLayoutId id="2147483718" r:id="rId3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4.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75"/>
          <p:cNvSpPr txBox="1"/>
          <p:nvPr>
            <p:ph idx="1" type="subTitle"/>
          </p:nvPr>
        </p:nvSpPr>
        <p:spPr>
          <a:xfrm>
            <a:off x="1284025" y="3217971"/>
            <a:ext cx="2994000" cy="67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t>Activity 2</a:t>
            </a:r>
            <a:endParaRPr sz="1400"/>
          </a:p>
        </p:txBody>
      </p:sp>
      <p:sp>
        <p:nvSpPr>
          <p:cNvPr id="483" name="Google Shape;483;p75"/>
          <p:cNvSpPr txBox="1"/>
          <p:nvPr>
            <p:ph type="title"/>
          </p:nvPr>
        </p:nvSpPr>
        <p:spPr>
          <a:xfrm>
            <a:off x="1284025" y="2540092"/>
            <a:ext cx="3485100" cy="67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wellbeing</a:t>
            </a:r>
            <a:endParaRPr/>
          </a:p>
        </p:txBody>
      </p:sp>
      <p:sp>
        <p:nvSpPr>
          <p:cNvPr id="484" name="Google Shape;484;p75"/>
          <p:cNvSpPr txBox="1"/>
          <p:nvPr>
            <p:ph idx="2" type="title"/>
          </p:nvPr>
        </p:nvSpPr>
        <p:spPr>
          <a:xfrm>
            <a:off x="1284025" y="1683500"/>
            <a:ext cx="2837100" cy="102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sz="6900"/>
              <a:t>Weekly</a:t>
            </a:r>
            <a:endParaRPr sz="6900"/>
          </a:p>
        </p:txBody>
      </p:sp>
      <p:grpSp>
        <p:nvGrpSpPr>
          <p:cNvPr id="485" name="Google Shape;485;p75"/>
          <p:cNvGrpSpPr/>
          <p:nvPr/>
        </p:nvGrpSpPr>
        <p:grpSpPr>
          <a:xfrm>
            <a:off x="4656775" y="283250"/>
            <a:ext cx="5419882" cy="4860125"/>
            <a:chOff x="4656775" y="283250"/>
            <a:chExt cx="5419882" cy="4860125"/>
          </a:xfrm>
        </p:grpSpPr>
        <p:sp>
          <p:nvSpPr>
            <p:cNvPr id="486" name="Google Shape;486;p75"/>
            <p:cNvSpPr/>
            <p:nvPr/>
          </p:nvSpPr>
          <p:spPr>
            <a:xfrm>
              <a:off x="4656775" y="283250"/>
              <a:ext cx="5419882" cy="470868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87" name="Google Shape;487;p75"/>
            <p:cNvGrpSpPr/>
            <p:nvPr/>
          </p:nvGrpSpPr>
          <p:grpSpPr>
            <a:xfrm>
              <a:off x="4866907" y="1342173"/>
              <a:ext cx="3849614" cy="3801202"/>
              <a:chOff x="1333425" y="353341"/>
              <a:chExt cx="4746750" cy="4687634"/>
            </a:xfrm>
          </p:grpSpPr>
          <p:sp>
            <p:nvSpPr>
              <p:cNvPr id="488" name="Google Shape;488;p75"/>
              <p:cNvSpPr/>
              <p:nvPr/>
            </p:nvSpPr>
            <p:spPr>
              <a:xfrm>
                <a:off x="2284950" y="1999775"/>
                <a:ext cx="535325" cy="1007900"/>
              </a:xfrm>
              <a:custGeom>
                <a:rect b="b" l="l" r="r" t="t"/>
                <a:pathLst>
                  <a:path extrusionOk="0" h="40316" w="21413">
                    <a:moveTo>
                      <a:pt x="5323" y="0"/>
                    </a:moveTo>
                    <a:cubicBezTo>
                      <a:pt x="2284" y="0"/>
                      <a:pt x="1" y="7947"/>
                      <a:pt x="5576" y="23160"/>
                    </a:cubicBezTo>
                    <a:cubicBezTo>
                      <a:pt x="7055" y="27810"/>
                      <a:pt x="9275" y="32143"/>
                      <a:pt x="12022" y="36158"/>
                    </a:cubicBezTo>
                    <a:cubicBezTo>
                      <a:pt x="14253" y="39133"/>
                      <a:pt x="16012" y="40316"/>
                      <a:pt x="17322" y="40316"/>
                    </a:cubicBezTo>
                    <a:cubicBezTo>
                      <a:pt x="21413" y="40316"/>
                      <a:pt x="21147" y="28804"/>
                      <a:pt x="17306" y="24323"/>
                    </a:cubicBezTo>
                    <a:cubicBezTo>
                      <a:pt x="12233" y="18405"/>
                      <a:pt x="8535" y="1603"/>
                      <a:pt x="6421" y="335"/>
                    </a:cubicBezTo>
                    <a:cubicBezTo>
                      <a:pt x="6053" y="111"/>
                      <a:pt x="5682" y="0"/>
                      <a:pt x="5323"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75"/>
              <p:cNvSpPr/>
              <p:nvPr/>
            </p:nvSpPr>
            <p:spPr>
              <a:xfrm>
                <a:off x="1333425" y="1985275"/>
                <a:ext cx="2277125" cy="3055700"/>
              </a:xfrm>
              <a:custGeom>
                <a:rect b="b" l="l" r="r" t="t"/>
                <a:pathLst>
                  <a:path extrusionOk="0" h="122228" w="91085">
                    <a:moveTo>
                      <a:pt x="9033" y="0"/>
                    </a:moveTo>
                    <a:cubicBezTo>
                      <a:pt x="4916" y="0"/>
                      <a:pt x="1" y="11698"/>
                      <a:pt x="9822" y="32089"/>
                    </a:cubicBezTo>
                    <a:cubicBezTo>
                      <a:pt x="18698" y="50264"/>
                      <a:pt x="40890" y="54491"/>
                      <a:pt x="45856" y="66961"/>
                    </a:cubicBezTo>
                    <a:cubicBezTo>
                      <a:pt x="50717" y="79430"/>
                      <a:pt x="43637" y="122228"/>
                      <a:pt x="43637" y="122228"/>
                    </a:cubicBezTo>
                    <a:lnTo>
                      <a:pt x="91084" y="122228"/>
                    </a:lnTo>
                    <a:cubicBezTo>
                      <a:pt x="91084" y="122228"/>
                      <a:pt x="88125" y="61994"/>
                      <a:pt x="77030" y="45298"/>
                    </a:cubicBezTo>
                    <a:cubicBezTo>
                      <a:pt x="65934" y="28601"/>
                      <a:pt x="53253" y="21733"/>
                      <a:pt x="50189" y="14758"/>
                    </a:cubicBezTo>
                    <a:cubicBezTo>
                      <a:pt x="49520" y="13237"/>
                      <a:pt x="48656" y="12550"/>
                      <a:pt x="47826" y="12550"/>
                    </a:cubicBezTo>
                    <a:cubicBezTo>
                      <a:pt x="44854" y="12550"/>
                      <a:pt x="42336" y="21371"/>
                      <a:pt x="50928" y="32194"/>
                    </a:cubicBezTo>
                    <a:cubicBezTo>
                      <a:pt x="50928" y="32194"/>
                      <a:pt x="48354" y="37197"/>
                      <a:pt x="42374" y="37197"/>
                    </a:cubicBezTo>
                    <a:cubicBezTo>
                      <a:pt x="36989" y="37197"/>
                      <a:pt x="28841" y="33140"/>
                      <a:pt x="17324" y="17717"/>
                    </a:cubicBezTo>
                    <a:cubicBezTo>
                      <a:pt x="17324" y="17717"/>
                      <a:pt x="11935" y="1866"/>
                      <a:pt x="10561" y="598"/>
                    </a:cubicBezTo>
                    <a:cubicBezTo>
                      <a:pt x="10088" y="197"/>
                      <a:pt x="9567" y="0"/>
                      <a:pt x="903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75"/>
              <p:cNvSpPr/>
              <p:nvPr/>
            </p:nvSpPr>
            <p:spPr>
              <a:xfrm>
                <a:off x="2472400" y="2368725"/>
                <a:ext cx="142175" cy="182375"/>
              </a:xfrm>
              <a:custGeom>
                <a:rect b="b" l="l" r="r" t="t"/>
                <a:pathLst>
                  <a:path extrusionOk="0" h="7295" w="5687">
                    <a:moveTo>
                      <a:pt x="3286" y="0"/>
                    </a:moveTo>
                    <a:cubicBezTo>
                      <a:pt x="2725" y="0"/>
                      <a:pt x="4304" y="6187"/>
                      <a:pt x="2898" y="6187"/>
                    </a:cubicBezTo>
                    <a:cubicBezTo>
                      <a:pt x="2877" y="6187"/>
                      <a:pt x="2856" y="6186"/>
                      <a:pt x="2833" y="6183"/>
                    </a:cubicBezTo>
                    <a:cubicBezTo>
                      <a:pt x="1311" y="5993"/>
                      <a:pt x="560" y="1350"/>
                      <a:pt x="271" y="1350"/>
                    </a:cubicBezTo>
                    <a:cubicBezTo>
                      <a:pt x="239" y="1350"/>
                      <a:pt x="213" y="1407"/>
                      <a:pt x="192" y="1534"/>
                    </a:cubicBezTo>
                    <a:cubicBezTo>
                      <a:pt x="0" y="2682"/>
                      <a:pt x="1195" y="7295"/>
                      <a:pt x="2991" y="7295"/>
                    </a:cubicBezTo>
                    <a:cubicBezTo>
                      <a:pt x="3179" y="7295"/>
                      <a:pt x="3373" y="7244"/>
                      <a:pt x="3573" y="7134"/>
                    </a:cubicBezTo>
                    <a:cubicBezTo>
                      <a:pt x="5686" y="5866"/>
                      <a:pt x="3573" y="266"/>
                      <a:pt x="3573" y="266"/>
                    </a:cubicBezTo>
                    <a:cubicBezTo>
                      <a:pt x="3444" y="83"/>
                      <a:pt x="3351" y="0"/>
                      <a:pt x="3286"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75"/>
              <p:cNvSpPr/>
              <p:nvPr/>
            </p:nvSpPr>
            <p:spPr>
              <a:xfrm>
                <a:off x="1431750" y="2182025"/>
                <a:ext cx="165725" cy="216550"/>
              </a:xfrm>
              <a:custGeom>
                <a:rect b="b" l="l" r="r" t="t"/>
                <a:pathLst>
                  <a:path extrusionOk="0" h="8662" w="6629">
                    <a:moveTo>
                      <a:pt x="3961" y="0"/>
                    </a:moveTo>
                    <a:cubicBezTo>
                      <a:pt x="3317" y="0"/>
                      <a:pt x="5083" y="7319"/>
                      <a:pt x="3448" y="7319"/>
                    </a:cubicBezTo>
                    <a:cubicBezTo>
                      <a:pt x="3417" y="7319"/>
                      <a:pt x="3386" y="7316"/>
                      <a:pt x="3353" y="7311"/>
                    </a:cubicBezTo>
                    <a:cubicBezTo>
                      <a:pt x="1457" y="7027"/>
                      <a:pt x="752" y="1473"/>
                      <a:pt x="398" y="1473"/>
                    </a:cubicBezTo>
                    <a:cubicBezTo>
                      <a:pt x="357" y="1473"/>
                      <a:pt x="321" y="1547"/>
                      <a:pt x="288" y="1710"/>
                    </a:cubicBezTo>
                    <a:cubicBezTo>
                      <a:pt x="1" y="3147"/>
                      <a:pt x="1275" y="8661"/>
                      <a:pt x="3404" y="8661"/>
                    </a:cubicBezTo>
                    <a:cubicBezTo>
                      <a:pt x="3625" y="8661"/>
                      <a:pt x="3854" y="8602"/>
                      <a:pt x="4092" y="8473"/>
                    </a:cubicBezTo>
                    <a:cubicBezTo>
                      <a:pt x="6628" y="6994"/>
                      <a:pt x="4304" y="337"/>
                      <a:pt x="4304" y="337"/>
                    </a:cubicBezTo>
                    <a:cubicBezTo>
                      <a:pt x="4149" y="104"/>
                      <a:pt x="4038" y="0"/>
                      <a:pt x="396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75"/>
              <p:cNvSpPr/>
              <p:nvPr/>
            </p:nvSpPr>
            <p:spPr>
              <a:xfrm>
                <a:off x="2720225" y="2742950"/>
                <a:ext cx="127675" cy="115000"/>
              </a:xfrm>
              <a:custGeom>
                <a:rect b="b" l="l" r="r" t="t"/>
                <a:pathLst>
                  <a:path extrusionOk="0" h="4600" w="5107">
                    <a:moveTo>
                      <a:pt x="4864" y="1"/>
                    </a:moveTo>
                    <a:cubicBezTo>
                      <a:pt x="4462" y="1"/>
                      <a:pt x="3425" y="683"/>
                      <a:pt x="2008" y="1887"/>
                    </a:cubicBezTo>
                    <a:cubicBezTo>
                      <a:pt x="0" y="3789"/>
                      <a:pt x="212" y="4423"/>
                      <a:pt x="212" y="4423"/>
                    </a:cubicBezTo>
                    <a:cubicBezTo>
                      <a:pt x="188" y="4545"/>
                      <a:pt x="226" y="4599"/>
                      <a:pt x="313" y="4599"/>
                    </a:cubicBezTo>
                    <a:cubicBezTo>
                      <a:pt x="989" y="4599"/>
                      <a:pt x="4593" y="1356"/>
                      <a:pt x="4967" y="514"/>
                    </a:cubicBezTo>
                    <a:cubicBezTo>
                      <a:pt x="5106" y="165"/>
                      <a:pt x="5062" y="1"/>
                      <a:pt x="4864"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75"/>
              <p:cNvSpPr/>
              <p:nvPr/>
            </p:nvSpPr>
            <p:spPr>
              <a:xfrm>
                <a:off x="2750525" y="2784950"/>
                <a:ext cx="134150" cy="118825"/>
              </a:xfrm>
              <a:custGeom>
                <a:rect b="b" l="l" r="r" t="t"/>
                <a:pathLst>
                  <a:path extrusionOk="0" h="4753" w="5366">
                    <a:moveTo>
                      <a:pt x="4866" y="1"/>
                    </a:moveTo>
                    <a:cubicBezTo>
                      <a:pt x="3995" y="1"/>
                      <a:pt x="162" y="4012"/>
                      <a:pt x="162" y="4012"/>
                    </a:cubicBezTo>
                    <a:cubicBezTo>
                      <a:pt x="1" y="4536"/>
                      <a:pt x="94" y="4753"/>
                      <a:pt x="347" y="4753"/>
                    </a:cubicBezTo>
                    <a:cubicBezTo>
                      <a:pt x="1419" y="4753"/>
                      <a:pt x="5365" y="871"/>
                      <a:pt x="5023" y="102"/>
                    </a:cubicBezTo>
                    <a:cubicBezTo>
                      <a:pt x="4997" y="33"/>
                      <a:pt x="4943" y="1"/>
                      <a:pt x="486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75"/>
              <p:cNvSpPr/>
              <p:nvPr/>
            </p:nvSpPr>
            <p:spPr>
              <a:xfrm>
                <a:off x="2802800" y="2820725"/>
                <a:ext cx="125750" cy="117875"/>
              </a:xfrm>
              <a:custGeom>
                <a:rect b="b" l="l" r="r" t="t"/>
                <a:pathLst>
                  <a:path extrusionOk="0" h="4715" w="5030">
                    <a:moveTo>
                      <a:pt x="3981" y="1"/>
                    </a:moveTo>
                    <a:cubicBezTo>
                      <a:pt x="3208" y="1"/>
                      <a:pt x="290" y="3954"/>
                      <a:pt x="290" y="3954"/>
                    </a:cubicBezTo>
                    <a:cubicBezTo>
                      <a:pt x="0" y="4493"/>
                      <a:pt x="15" y="4715"/>
                      <a:pt x="217" y="4715"/>
                    </a:cubicBezTo>
                    <a:cubicBezTo>
                      <a:pt x="1045" y="4715"/>
                      <a:pt x="5029" y="979"/>
                      <a:pt x="4095" y="44"/>
                    </a:cubicBezTo>
                    <a:cubicBezTo>
                      <a:pt x="4065" y="15"/>
                      <a:pt x="4026" y="1"/>
                      <a:pt x="3981"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75"/>
              <p:cNvSpPr/>
              <p:nvPr/>
            </p:nvSpPr>
            <p:spPr>
              <a:xfrm>
                <a:off x="1671425" y="2844625"/>
                <a:ext cx="127625" cy="116350"/>
              </a:xfrm>
              <a:custGeom>
                <a:rect b="b" l="l" r="r" t="t"/>
                <a:pathLst>
                  <a:path extrusionOk="0" h="4654" w="5105">
                    <a:moveTo>
                      <a:pt x="4876" y="0"/>
                    </a:moveTo>
                    <a:cubicBezTo>
                      <a:pt x="4487" y="0"/>
                      <a:pt x="3469" y="658"/>
                      <a:pt x="2114" y="1942"/>
                    </a:cubicBezTo>
                    <a:cubicBezTo>
                      <a:pt x="0" y="3844"/>
                      <a:pt x="212" y="4478"/>
                      <a:pt x="212" y="4478"/>
                    </a:cubicBezTo>
                    <a:cubicBezTo>
                      <a:pt x="187" y="4599"/>
                      <a:pt x="226" y="4653"/>
                      <a:pt x="313" y="4653"/>
                    </a:cubicBezTo>
                    <a:cubicBezTo>
                      <a:pt x="987" y="4653"/>
                      <a:pt x="4593" y="1398"/>
                      <a:pt x="4967" y="462"/>
                    </a:cubicBezTo>
                    <a:cubicBezTo>
                      <a:pt x="5104" y="153"/>
                      <a:pt x="5063" y="0"/>
                      <a:pt x="4876"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75"/>
              <p:cNvSpPr/>
              <p:nvPr/>
            </p:nvSpPr>
            <p:spPr>
              <a:xfrm>
                <a:off x="1722800" y="2895300"/>
                <a:ext cx="134675" cy="117050"/>
              </a:xfrm>
              <a:custGeom>
                <a:rect b="b" l="l" r="r" t="t"/>
                <a:pathLst>
                  <a:path extrusionOk="0" h="4682" w="5387">
                    <a:moveTo>
                      <a:pt x="4944" y="0"/>
                    </a:moveTo>
                    <a:cubicBezTo>
                      <a:pt x="4007" y="0"/>
                      <a:pt x="164" y="3930"/>
                      <a:pt x="164" y="3930"/>
                    </a:cubicBezTo>
                    <a:cubicBezTo>
                      <a:pt x="1" y="4463"/>
                      <a:pt x="99" y="4682"/>
                      <a:pt x="361" y="4682"/>
                    </a:cubicBezTo>
                    <a:cubicBezTo>
                      <a:pt x="1452" y="4682"/>
                      <a:pt x="5387" y="893"/>
                      <a:pt x="5131" y="126"/>
                    </a:cubicBezTo>
                    <a:cubicBezTo>
                      <a:pt x="5102" y="39"/>
                      <a:pt x="5038" y="0"/>
                      <a:pt x="494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75"/>
              <p:cNvSpPr/>
              <p:nvPr/>
            </p:nvSpPr>
            <p:spPr>
              <a:xfrm>
                <a:off x="1806500" y="2945350"/>
                <a:ext cx="110000" cy="131875"/>
              </a:xfrm>
              <a:custGeom>
                <a:rect b="b" l="l" r="r" t="t"/>
                <a:pathLst>
                  <a:path extrusionOk="0" h="5275" w="4400">
                    <a:moveTo>
                      <a:pt x="3291" y="0"/>
                    </a:moveTo>
                    <a:cubicBezTo>
                      <a:pt x="2624" y="0"/>
                      <a:pt x="198" y="4464"/>
                      <a:pt x="198" y="4464"/>
                    </a:cubicBezTo>
                    <a:cubicBezTo>
                      <a:pt x="0" y="5037"/>
                      <a:pt x="32" y="5274"/>
                      <a:pt x="205" y="5274"/>
                    </a:cubicBezTo>
                    <a:cubicBezTo>
                      <a:pt x="960" y="5274"/>
                      <a:pt x="4399" y="799"/>
                      <a:pt x="3368" y="26"/>
                    </a:cubicBezTo>
                    <a:cubicBezTo>
                      <a:pt x="3346" y="8"/>
                      <a:pt x="3320" y="0"/>
                      <a:pt x="329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75"/>
              <p:cNvSpPr/>
              <p:nvPr/>
            </p:nvSpPr>
            <p:spPr>
              <a:xfrm>
                <a:off x="1603550" y="1785000"/>
                <a:ext cx="1186500" cy="1284000"/>
              </a:xfrm>
              <a:custGeom>
                <a:rect b="b" l="l" r="r" t="t"/>
                <a:pathLst>
                  <a:path extrusionOk="0" h="51360" w="47460">
                    <a:moveTo>
                      <a:pt x="20819" y="1"/>
                    </a:moveTo>
                    <a:cubicBezTo>
                      <a:pt x="13039" y="1"/>
                      <a:pt x="16143" y="19034"/>
                      <a:pt x="20046" y="28687"/>
                    </a:cubicBezTo>
                    <a:cubicBezTo>
                      <a:pt x="20859" y="30704"/>
                      <a:pt x="21637" y="32403"/>
                      <a:pt x="22372" y="33834"/>
                    </a:cubicBezTo>
                    <a:lnTo>
                      <a:pt x="22372" y="33834"/>
                    </a:lnTo>
                    <a:cubicBezTo>
                      <a:pt x="19950" y="30723"/>
                      <a:pt x="17446" y="26992"/>
                      <a:pt x="15924" y="23298"/>
                    </a:cubicBezTo>
                    <a:cubicBezTo>
                      <a:pt x="12543" y="14844"/>
                      <a:pt x="11803" y="3220"/>
                      <a:pt x="10324" y="3008"/>
                    </a:cubicBezTo>
                    <a:cubicBezTo>
                      <a:pt x="10165" y="2987"/>
                      <a:pt x="10007" y="2977"/>
                      <a:pt x="9851" y="2977"/>
                    </a:cubicBezTo>
                    <a:cubicBezTo>
                      <a:pt x="3780" y="2977"/>
                      <a:pt x="0" y="18741"/>
                      <a:pt x="9478" y="30589"/>
                    </a:cubicBezTo>
                    <a:cubicBezTo>
                      <a:pt x="9478" y="30589"/>
                      <a:pt x="18461" y="47180"/>
                      <a:pt x="42343" y="51301"/>
                    </a:cubicBezTo>
                    <a:cubicBezTo>
                      <a:pt x="42581" y="51341"/>
                      <a:pt x="42797" y="51360"/>
                      <a:pt x="42992" y="51360"/>
                    </a:cubicBezTo>
                    <a:cubicBezTo>
                      <a:pt x="47460" y="51360"/>
                      <a:pt x="40828" y="41319"/>
                      <a:pt x="40018" y="40205"/>
                    </a:cubicBezTo>
                    <a:cubicBezTo>
                      <a:pt x="38010" y="38092"/>
                      <a:pt x="36319" y="35661"/>
                      <a:pt x="34840" y="33020"/>
                    </a:cubicBezTo>
                    <a:cubicBezTo>
                      <a:pt x="22053" y="11885"/>
                      <a:pt x="24273" y="472"/>
                      <a:pt x="21525" y="50"/>
                    </a:cubicBezTo>
                    <a:cubicBezTo>
                      <a:pt x="21280" y="17"/>
                      <a:pt x="21045" y="1"/>
                      <a:pt x="20819"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75"/>
              <p:cNvSpPr/>
              <p:nvPr/>
            </p:nvSpPr>
            <p:spPr>
              <a:xfrm>
                <a:off x="4591000" y="1999775"/>
                <a:ext cx="532950" cy="1007900"/>
              </a:xfrm>
              <a:custGeom>
                <a:rect b="b" l="l" r="r" t="t"/>
                <a:pathLst>
                  <a:path extrusionOk="0" h="40316" w="21318">
                    <a:moveTo>
                      <a:pt x="16087" y="0"/>
                    </a:moveTo>
                    <a:cubicBezTo>
                      <a:pt x="15729" y="0"/>
                      <a:pt x="15360" y="111"/>
                      <a:pt x="14991" y="335"/>
                    </a:cubicBezTo>
                    <a:cubicBezTo>
                      <a:pt x="12772" y="1603"/>
                      <a:pt x="9074" y="18405"/>
                      <a:pt x="4107" y="24323"/>
                    </a:cubicBezTo>
                    <a:cubicBezTo>
                      <a:pt x="266" y="28804"/>
                      <a:pt x="0" y="40316"/>
                      <a:pt x="4090" y="40316"/>
                    </a:cubicBezTo>
                    <a:cubicBezTo>
                      <a:pt x="5401" y="40316"/>
                      <a:pt x="7159" y="39133"/>
                      <a:pt x="9391" y="36158"/>
                    </a:cubicBezTo>
                    <a:cubicBezTo>
                      <a:pt x="12033" y="32143"/>
                      <a:pt x="14252" y="27810"/>
                      <a:pt x="15837" y="23160"/>
                    </a:cubicBezTo>
                    <a:cubicBezTo>
                      <a:pt x="21317" y="7947"/>
                      <a:pt x="19109" y="0"/>
                      <a:pt x="16087"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75"/>
              <p:cNvSpPr/>
              <p:nvPr/>
            </p:nvSpPr>
            <p:spPr>
              <a:xfrm>
                <a:off x="3800725" y="1985275"/>
                <a:ext cx="2279450" cy="3055700"/>
              </a:xfrm>
              <a:custGeom>
                <a:rect b="b" l="l" r="r" t="t"/>
                <a:pathLst>
                  <a:path extrusionOk="0" h="122228" w="91178">
                    <a:moveTo>
                      <a:pt x="82056" y="0"/>
                    </a:moveTo>
                    <a:cubicBezTo>
                      <a:pt x="81519" y="0"/>
                      <a:pt x="80997" y="197"/>
                      <a:pt x="80523" y="598"/>
                    </a:cubicBezTo>
                    <a:cubicBezTo>
                      <a:pt x="79150" y="1866"/>
                      <a:pt x="73760" y="17717"/>
                      <a:pt x="73760" y="17717"/>
                    </a:cubicBezTo>
                    <a:cubicBezTo>
                      <a:pt x="62244" y="33140"/>
                      <a:pt x="54120" y="37197"/>
                      <a:pt x="48759" y="37197"/>
                    </a:cubicBezTo>
                    <a:cubicBezTo>
                      <a:pt x="42807" y="37197"/>
                      <a:pt x="40262" y="32194"/>
                      <a:pt x="40262" y="32194"/>
                    </a:cubicBezTo>
                    <a:cubicBezTo>
                      <a:pt x="48772" y="21371"/>
                      <a:pt x="46300" y="12550"/>
                      <a:pt x="43302" y="12550"/>
                    </a:cubicBezTo>
                    <a:cubicBezTo>
                      <a:pt x="42465" y="12550"/>
                      <a:pt x="41588" y="13237"/>
                      <a:pt x="40896" y="14758"/>
                    </a:cubicBezTo>
                    <a:cubicBezTo>
                      <a:pt x="37832" y="21733"/>
                      <a:pt x="25151" y="28601"/>
                      <a:pt x="14055" y="45298"/>
                    </a:cubicBezTo>
                    <a:cubicBezTo>
                      <a:pt x="2959" y="61994"/>
                      <a:pt x="1" y="122228"/>
                      <a:pt x="1" y="122228"/>
                    </a:cubicBezTo>
                    <a:lnTo>
                      <a:pt x="47342" y="122228"/>
                    </a:lnTo>
                    <a:cubicBezTo>
                      <a:pt x="47342" y="122228"/>
                      <a:pt x="40368" y="79430"/>
                      <a:pt x="45229" y="66961"/>
                    </a:cubicBezTo>
                    <a:cubicBezTo>
                      <a:pt x="50195" y="54491"/>
                      <a:pt x="72492" y="50264"/>
                      <a:pt x="81263" y="32089"/>
                    </a:cubicBezTo>
                    <a:cubicBezTo>
                      <a:pt x="91178" y="11698"/>
                      <a:pt x="86190" y="0"/>
                      <a:pt x="82056"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75"/>
              <p:cNvSpPr/>
              <p:nvPr/>
            </p:nvSpPr>
            <p:spPr>
              <a:xfrm>
                <a:off x="4796700" y="2368725"/>
                <a:ext cx="141925" cy="182375"/>
              </a:xfrm>
              <a:custGeom>
                <a:rect b="b" l="l" r="r" t="t"/>
                <a:pathLst>
                  <a:path extrusionOk="0" h="7295" w="5677">
                    <a:moveTo>
                      <a:pt x="2321" y="0"/>
                    </a:moveTo>
                    <a:cubicBezTo>
                      <a:pt x="2250" y="0"/>
                      <a:pt x="2148" y="83"/>
                      <a:pt x="2008" y="266"/>
                    </a:cubicBezTo>
                    <a:cubicBezTo>
                      <a:pt x="2008" y="266"/>
                      <a:pt x="0" y="5866"/>
                      <a:pt x="2008" y="7134"/>
                    </a:cubicBezTo>
                    <a:cubicBezTo>
                      <a:pt x="2208" y="7244"/>
                      <a:pt x="2403" y="7295"/>
                      <a:pt x="2593" y="7295"/>
                    </a:cubicBezTo>
                    <a:cubicBezTo>
                      <a:pt x="4405" y="7295"/>
                      <a:pt x="5677" y="2682"/>
                      <a:pt x="5390" y="1534"/>
                    </a:cubicBezTo>
                    <a:cubicBezTo>
                      <a:pt x="5369" y="1407"/>
                      <a:pt x="5343" y="1350"/>
                      <a:pt x="5313" y="1350"/>
                    </a:cubicBezTo>
                    <a:cubicBezTo>
                      <a:pt x="5040" y="1350"/>
                      <a:pt x="4365" y="5993"/>
                      <a:pt x="2748" y="6183"/>
                    </a:cubicBezTo>
                    <a:cubicBezTo>
                      <a:pt x="2726" y="6186"/>
                      <a:pt x="2704" y="6187"/>
                      <a:pt x="2683" y="6187"/>
                    </a:cubicBezTo>
                    <a:cubicBezTo>
                      <a:pt x="1279" y="6187"/>
                      <a:pt x="2940" y="0"/>
                      <a:pt x="2321"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2" name="Google Shape;502;p75"/>
              <p:cNvSpPr/>
              <p:nvPr/>
            </p:nvSpPr>
            <p:spPr>
              <a:xfrm>
                <a:off x="5813800" y="2182025"/>
                <a:ext cx="165725" cy="216550"/>
              </a:xfrm>
              <a:custGeom>
                <a:rect b="b" l="l" r="r" t="t"/>
                <a:pathLst>
                  <a:path extrusionOk="0" h="8662" w="6629">
                    <a:moveTo>
                      <a:pt x="2562" y="0"/>
                    </a:moveTo>
                    <a:cubicBezTo>
                      <a:pt x="2485" y="0"/>
                      <a:pt x="2374" y="104"/>
                      <a:pt x="2220" y="337"/>
                    </a:cubicBezTo>
                    <a:cubicBezTo>
                      <a:pt x="2220" y="337"/>
                      <a:pt x="0" y="6994"/>
                      <a:pt x="2537" y="8473"/>
                    </a:cubicBezTo>
                    <a:cubicBezTo>
                      <a:pt x="2765" y="8602"/>
                      <a:pt x="2986" y="8661"/>
                      <a:pt x="3200" y="8661"/>
                    </a:cubicBezTo>
                    <a:cubicBezTo>
                      <a:pt x="5267" y="8661"/>
                      <a:pt x="6628" y="3147"/>
                      <a:pt x="6341" y="1710"/>
                    </a:cubicBezTo>
                    <a:cubicBezTo>
                      <a:pt x="6308" y="1547"/>
                      <a:pt x="6272" y="1473"/>
                      <a:pt x="6231" y="1473"/>
                    </a:cubicBezTo>
                    <a:cubicBezTo>
                      <a:pt x="5877" y="1473"/>
                      <a:pt x="5172" y="7027"/>
                      <a:pt x="3276" y="7311"/>
                    </a:cubicBezTo>
                    <a:cubicBezTo>
                      <a:pt x="3242" y="7316"/>
                      <a:pt x="3208" y="7319"/>
                      <a:pt x="3176" y="7319"/>
                    </a:cubicBezTo>
                    <a:cubicBezTo>
                      <a:pt x="1451" y="7319"/>
                      <a:pt x="3207" y="0"/>
                      <a:pt x="2562"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75"/>
              <p:cNvSpPr/>
              <p:nvPr/>
            </p:nvSpPr>
            <p:spPr>
              <a:xfrm>
                <a:off x="4563375" y="2742950"/>
                <a:ext cx="127675" cy="115000"/>
              </a:xfrm>
              <a:custGeom>
                <a:rect b="b" l="l" r="r" t="t"/>
                <a:pathLst>
                  <a:path extrusionOk="0" h="4600" w="5107">
                    <a:moveTo>
                      <a:pt x="239" y="1"/>
                    </a:moveTo>
                    <a:cubicBezTo>
                      <a:pt x="45" y="1"/>
                      <a:pt x="1" y="165"/>
                      <a:pt x="140" y="514"/>
                    </a:cubicBezTo>
                    <a:cubicBezTo>
                      <a:pt x="514" y="1356"/>
                      <a:pt x="4118" y="4599"/>
                      <a:pt x="4793" y="4599"/>
                    </a:cubicBezTo>
                    <a:cubicBezTo>
                      <a:pt x="4881" y="4599"/>
                      <a:pt x="4919" y="4545"/>
                      <a:pt x="4895" y="4423"/>
                    </a:cubicBezTo>
                    <a:cubicBezTo>
                      <a:pt x="4895" y="4423"/>
                      <a:pt x="5106" y="3789"/>
                      <a:pt x="2993" y="1887"/>
                    </a:cubicBezTo>
                    <a:cubicBezTo>
                      <a:pt x="1647" y="683"/>
                      <a:pt x="633" y="1"/>
                      <a:pt x="239"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75"/>
              <p:cNvSpPr/>
              <p:nvPr/>
            </p:nvSpPr>
            <p:spPr>
              <a:xfrm>
                <a:off x="4526100" y="2784950"/>
                <a:ext cx="134650" cy="118825"/>
              </a:xfrm>
              <a:custGeom>
                <a:rect b="b" l="l" r="r" t="t"/>
                <a:pathLst>
                  <a:path extrusionOk="0" h="4753" w="5386">
                    <a:moveTo>
                      <a:pt x="416" y="1"/>
                    </a:moveTo>
                    <a:cubicBezTo>
                      <a:pt x="338" y="1"/>
                      <a:pt x="283" y="33"/>
                      <a:pt x="257" y="102"/>
                    </a:cubicBezTo>
                    <a:cubicBezTo>
                      <a:pt x="1" y="871"/>
                      <a:pt x="3963" y="4753"/>
                      <a:pt x="5038" y="4753"/>
                    </a:cubicBezTo>
                    <a:cubicBezTo>
                      <a:pt x="5292" y="4753"/>
                      <a:pt x="5385" y="4536"/>
                      <a:pt x="5224" y="4012"/>
                    </a:cubicBezTo>
                    <a:cubicBezTo>
                      <a:pt x="5224" y="4012"/>
                      <a:pt x="1302" y="1"/>
                      <a:pt x="416"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75"/>
              <p:cNvSpPr/>
              <p:nvPr/>
            </p:nvSpPr>
            <p:spPr>
              <a:xfrm>
                <a:off x="4480100" y="2820725"/>
                <a:ext cx="128375" cy="117875"/>
              </a:xfrm>
              <a:custGeom>
                <a:rect b="b" l="l" r="r" t="t"/>
                <a:pathLst>
                  <a:path extrusionOk="0" h="4715" w="5135">
                    <a:moveTo>
                      <a:pt x="1050" y="1"/>
                    </a:moveTo>
                    <a:cubicBezTo>
                      <a:pt x="1003" y="1"/>
                      <a:pt x="964" y="15"/>
                      <a:pt x="935" y="44"/>
                    </a:cubicBezTo>
                    <a:cubicBezTo>
                      <a:pt x="0" y="979"/>
                      <a:pt x="4052" y="4715"/>
                      <a:pt x="4908" y="4715"/>
                    </a:cubicBezTo>
                    <a:cubicBezTo>
                      <a:pt x="5116" y="4715"/>
                      <a:pt x="5134" y="4493"/>
                      <a:pt x="4845" y="3954"/>
                    </a:cubicBezTo>
                    <a:cubicBezTo>
                      <a:pt x="4845" y="3954"/>
                      <a:pt x="1832" y="1"/>
                      <a:pt x="105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75"/>
              <p:cNvSpPr/>
              <p:nvPr/>
            </p:nvSpPr>
            <p:spPr>
              <a:xfrm>
                <a:off x="5609575" y="2844625"/>
                <a:ext cx="127625" cy="116350"/>
              </a:xfrm>
              <a:custGeom>
                <a:rect b="b" l="l" r="r" t="t"/>
                <a:pathLst>
                  <a:path extrusionOk="0" h="4654" w="5105">
                    <a:moveTo>
                      <a:pt x="256" y="0"/>
                    </a:moveTo>
                    <a:cubicBezTo>
                      <a:pt x="53" y="0"/>
                      <a:pt x="1" y="153"/>
                      <a:pt x="138" y="462"/>
                    </a:cubicBezTo>
                    <a:cubicBezTo>
                      <a:pt x="513" y="1398"/>
                      <a:pt x="4201" y="4653"/>
                      <a:pt x="4821" y="4653"/>
                    </a:cubicBezTo>
                    <a:cubicBezTo>
                      <a:pt x="4901" y="4653"/>
                      <a:pt x="4930" y="4599"/>
                      <a:pt x="4894" y="4478"/>
                    </a:cubicBezTo>
                    <a:cubicBezTo>
                      <a:pt x="4894" y="4478"/>
                      <a:pt x="5105" y="3844"/>
                      <a:pt x="3097" y="1942"/>
                    </a:cubicBezTo>
                    <a:cubicBezTo>
                      <a:pt x="1742" y="658"/>
                      <a:pt x="676" y="0"/>
                      <a:pt x="256"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75"/>
              <p:cNvSpPr/>
              <p:nvPr/>
            </p:nvSpPr>
            <p:spPr>
              <a:xfrm>
                <a:off x="5551150" y="2895300"/>
                <a:ext cx="134675" cy="117050"/>
              </a:xfrm>
              <a:custGeom>
                <a:rect b="b" l="l" r="r" t="t"/>
                <a:pathLst>
                  <a:path extrusionOk="0" h="4682" w="5387">
                    <a:moveTo>
                      <a:pt x="467" y="0"/>
                    </a:moveTo>
                    <a:cubicBezTo>
                      <a:pt x="367" y="0"/>
                      <a:pt x="295" y="39"/>
                      <a:pt x="256" y="126"/>
                    </a:cubicBezTo>
                    <a:cubicBezTo>
                      <a:pt x="1" y="893"/>
                      <a:pt x="3935" y="4682"/>
                      <a:pt x="5026" y="4682"/>
                    </a:cubicBezTo>
                    <a:cubicBezTo>
                      <a:pt x="5289" y="4682"/>
                      <a:pt x="5387" y="4463"/>
                      <a:pt x="5223" y="3930"/>
                    </a:cubicBezTo>
                    <a:cubicBezTo>
                      <a:pt x="5223" y="3930"/>
                      <a:pt x="1467" y="0"/>
                      <a:pt x="467"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75"/>
              <p:cNvSpPr/>
              <p:nvPr/>
            </p:nvSpPr>
            <p:spPr>
              <a:xfrm>
                <a:off x="5492625" y="2945350"/>
                <a:ext cx="111650" cy="131875"/>
              </a:xfrm>
              <a:custGeom>
                <a:rect b="b" l="l" r="r" t="t"/>
                <a:pathLst>
                  <a:path extrusionOk="0" h="5275" w="4466">
                    <a:moveTo>
                      <a:pt x="1194" y="0"/>
                    </a:moveTo>
                    <a:cubicBezTo>
                      <a:pt x="1165" y="0"/>
                      <a:pt x="1140" y="8"/>
                      <a:pt x="1118" y="26"/>
                    </a:cubicBezTo>
                    <a:cubicBezTo>
                      <a:pt x="1" y="799"/>
                      <a:pt x="3424" y="5274"/>
                      <a:pt x="4232" y="5274"/>
                    </a:cubicBezTo>
                    <a:cubicBezTo>
                      <a:pt x="4418" y="5274"/>
                      <a:pt x="4466" y="5037"/>
                      <a:pt x="4288" y="4464"/>
                    </a:cubicBezTo>
                    <a:cubicBezTo>
                      <a:pt x="4288" y="4464"/>
                      <a:pt x="1862" y="0"/>
                      <a:pt x="1194"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75"/>
              <p:cNvSpPr/>
              <p:nvPr/>
            </p:nvSpPr>
            <p:spPr>
              <a:xfrm>
                <a:off x="4618575" y="1785000"/>
                <a:ext cx="1186500" cy="1284000"/>
              </a:xfrm>
              <a:custGeom>
                <a:rect b="b" l="l" r="r" t="t"/>
                <a:pathLst>
                  <a:path extrusionOk="0" h="51360" w="47460">
                    <a:moveTo>
                      <a:pt x="26750" y="0"/>
                    </a:moveTo>
                    <a:cubicBezTo>
                      <a:pt x="26523" y="0"/>
                      <a:pt x="26287" y="17"/>
                      <a:pt x="26041" y="50"/>
                    </a:cubicBezTo>
                    <a:cubicBezTo>
                      <a:pt x="23293" y="472"/>
                      <a:pt x="25407" y="11885"/>
                      <a:pt x="12620" y="33020"/>
                    </a:cubicBezTo>
                    <a:cubicBezTo>
                      <a:pt x="11247" y="35661"/>
                      <a:pt x="9450" y="38092"/>
                      <a:pt x="7548" y="40205"/>
                    </a:cubicBezTo>
                    <a:cubicBezTo>
                      <a:pt x="6637" y="41319"/>
                      <a:pt x="1" y="51360"/>
                      <a:pt x="4469" y="51360"/>
                    </a:cubicBezTo>
                    <a:cubicBezTo>
                      <a:pt x="4663" y="51360"/>
                      <a:pt x="4879" y="51341"/>
                      <a:pt x="5118" y="51301"/>
                    </a:cubicBezTo>
                    <a:cubicBezTo>
                      <a:pt x="29105" y="47180"/>
                      <a:pt x="37982" y="30589"/>
                      <a:pt x="37982" y="30589"/>
                    </a:cubicBezTo>
                    <a:cubicBezTo>
                      <a:pt x="47460" y="18741"/>
                      <a:pt x="43680" y="2977"/>
                      <a:pt x="37707" y="2977"/>
                    </a:cubicBezTo>
                    <a:cubicBezTo>
                      <a:pt x="37554" y="2977"/>
                      <a:pt x="37399" y="2987"/>
                      <a:pt x="37242" y="3008"/>
                    </a:cubicBezTo>
                    <a:cubicBezTo>
                      <a:pt x="35868" y="3220"/>
                      <a:pt x="35023" y="14738"/>
                      <a:pt x="31641" y="23298"/>
                    </a:cubicBezTo>
                    <a:cubicBezTo>
                      <a:pt x="30058" y="27143"/>
                      <a:pt x="27410" y="31007"/>
                      <a:pt x="24899" y="34169"/>
                    </a:cubicBezTo>
                    <a:lnTo>
                      <a:pt x="24899" y="34169"/>
                    </a:lnTo>
                    <a:cubicBezTo>
                      <a:pt x="25686" y="32674"/>
                      <a:pt x="26528" y="30868"/>
                      <a:pt x="27415" y="28687"/>
                    </a:cubicBezTo>
                    <a:cubicBezTo>
                      <a:pt x="31419" y="18933"/>
                      <a:pt x="34525" y="0"/>
                      <a:pt x="2675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75"/>
              <p:cNvSpPr/>
              <p:nvPr/>
            </p:nvSpPr>
            <p:spPr>
              <a:xfrm>
                <a:off x="2480025" y="353341"/>
                <a:ext cx="3088100" cy="2436175"/>
              </a:xfrm>
              <a:custGeom>
                <a:rect b="b" l="l" r="r" t="t"/>
                <a:pathLst>
                  <a:path extrusionOk="0" h="97447" w="123524">
                    <a:moveTo>
                      <a:pt x="28626" y="0"/>
                    </a:moveTo>
                    <a:cubicBezTo>
                      <a:pt x="14613" y="0"/>
                      <a:pt x="1" y="15152"/>
                      <a:pt x="1789" y="37797"/>
                    </a:cubicBezTo>
                    <a:cubicBezTo>
                      <a:pt x="4970" y="78338"/>
                      <a:pt x="46032" y="97447"/>
                      <a:pt x="51876" y="97447"/>
                    </a:cubicBezTo>
                    <a:cubicBezTo>
                      <a:pt x="52049" y="97447"/>
                      <a:pt x="52191" y="97430"/>
                      <a:pt x="52300" y="97397"/>
                    </a:cubicBezTo>
                    <a:cubicBezTo>
                      <a:pt x="56210" y="96129"/>
                      <a:pt x="54836" y="94438"/>
                      <a:pt x="72167" y="80595"/>
                    </a:cubicBezTo>
                    <a:cubicBezTo>
                      <a:pt x="89497" y="66646"/>
                      <a:pt x="123524" y="33887"/>
                      <a:pt x="85376" y="12964"/>
                    </a:cubicBezTo>
                    <a:cubicBezTo>
                      <a:pt x="81404" y="10777"/>
                      <a:pt x="77815" y="9873"/>
                      <a:pt x="74596" y="9873"/>
                    </a:cubicBezTo>
                    <a:cubicBezTo>
                      <a:pt x="59143" y="9873"/>
                      <a:pt x="52195" y="30717"/>
                      <a:pt x="52195" y="30717"/>
                    </a:cubicBezTo>
                    <a:cubicBezTo>
                      <a:pt x="49937" y="9059"/>
                      <a:pt x="39461" y="0"/>
                      <a:pt x="28626"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75"/>
              <p:cNvSpPr/>
              <p:nvPr/>
            </p:nvSpPr>
            <p:spPr>
              <a:xfrm>
                <a:off x="4249600" y="689791"/>
                <a:ext cx="411950" cy="168500"/>
              </a:xfrm>
              <a:custGeom>
                <a:rect b="b" l="l" r="r" t="t"/>
                <a:pathLst>
                  <a:path extrusionOk="0" h="6740" w="16478">
                    <a:moveTo>
                      <a:pt x="6458" y="0"/>
                    </a:moveTo>
                    <a:cubicBezTo>
                      <a:pt x="2327" y="0"/>
                      <a:pt x="0" y="3207"/>
                      <a:pt x="2129" y="3207"/>
                    </a:cubicBezTo>
                    <a:cubicBezTo>
                      <a:pt x="2162" y="3207"/>
                      <a:pt x="2195" y="3206"/>
                      <a:pt x="2229" y="3204"/>
                    </a:cubicBezTo>
                    <a:cubicBezTo>
                      <a:pt x="3071" y="3168"/>
                      <a:pt x="4026" y="3055"/>
                      <a:pt x="5100" y="3055"/>
                    </a:cubicBezTo>
                    <a:cubicBezTo>
                      <a:pt x="7128" y="3055"/>
                      <a:pt x="9578" y="3457"/>
                      <a:pt x="12479" y="5529"/>
                    </a:cubicBezTo>
                    <a:cubicBezTo>
                      <a:pt x="13324" y="6076"/>
                      <a:pt x="14753" y="6739"/>
                      <a:pt x="15536" y="6739"/>
                    </a:cubicBezTo>
                    <a:cubicBezTo>
                      <a:pt x="16417" y="6739"/>
                      <a:pt x="16478" y="5898"/>
                      <a:pt x="13959" y="3099"/>
                    </a:cubicBezTo>
                    <a:cubicBezTo>
                      <a:pt x="11740" y="563"/>
                      <a:pt x="7196" y="34"/>
                      <a:pt x="7196" y="34"/>
                    </a:cubicBezTo>
                    <a:cubicBezTo>
                      <a:pt x="6944" y="11"/>
                      <a:pt x="6698" y="0"/>
                      <a:pt x="6458"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75"/>
              <p:cNvSpPr/>
              <p:nvPr/>
            </p:nvSpPr>
            <p:spPr>
              <a:xfrm>
                <a:off x="3095800" y="441191"/>
                <a:ext cx="445425" cy="237500"/>
              </a:xfrm>
              <a:custGeom>
                <a:rect b="b" l="l" r="r" t="t"/>
                <a:pathLst>
                  <a:path extrusionOk="0" h="9500" w="17817">
                    <a:moveTo>
                      <a:pt x="5020" y="1"/>
                    </a:moveTo>
                    <a:cubicBezTo>
                      <a:pt x="1700" y="1"/>
                      <a:pt x="0" y="1856"/>
                      <a:pt x="2202" y="2264"/>
                    </a:cubicBezTo>
                    <a:cubicBezTo>
                      <a:pt x="5055" y="2898"/>
                      <a:pt x="8965" y="3109"/>
                      <a:pt x="13509" y="7442"/>
                    </a:cubicBezTo>
                    <a:cubicBezTo>
                      <a:pt x="14458" y="8279"/>
                      <a:pt x="16262" y="9500"/>
                      <a:pt x="17083" y="9500"/>
                    </a:cubicBezTo>
                    <a:cubicBezTo>
                      <a:pt x="17817" y="9500"/>
                      <a:pt x="17767" y="8526"/>
                      <a:pt x="15623" y="5434"/>
                    </a:cubicBezTo>
                    <a:cubicBezTo>
                      <a:pt x="13509" y="2264"/>
                      <a:pt x="8331" y="573"/>
                      <a:pt x="8331" y="573"/>
                    </a:cubicBezTo>
                    <a:cubicBezTo>
                      <a:pt x="7125" y="163"/>
                      <a:pt x="6002" y="1"/>
                      <a:pt x="502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75"/>
              <p:cNvSpPr/>
              <p:nvPr/>
            </p:nvSpPr>
            <p:spPr>
              <a:xfrm>
                <a:off x="4690400" y="876841"/>
                <a:ext cx="172375" cy="147900"/>
              </a:xfrm>
              <a:custGeom>
                <a:rect b="b" l="l" r="r" t="t"/>
                <a:pathLst>
                  <a:path extrusionOk="0" h="5916" w="6895">
                    <a:moveTo>
                      <a:pt x="1083" y="0"/>
                    </a:moveTo>
                    <a:cubicBezTo>
                      <a:pt x="387" y="0"/>
                      <a:pt x="1" y="297"/>
                      <a:pt x="659" y="1006"/>
                    </a:cubicBezTo>
                    <a:cubicBezTo>
                      <a:pt x="1719" y="2243"/>
                      <a:pt x="3739" y="5916"/>
                      <a:pt x="5052" y="5916"/>
                    </a:cubicBezTo>
                    <a:cubicBezTo>
                      <a:pt x="5310" y="5916"/>
                      <a:pt x="5541" y="5774"/>
                      <a:pt x="5732" y="5444"/>
                    </a:cubicBezTo>
                    <a:cubicBezTo>
                      <a:pt x="6894" y="3436"/>
                      <a:pt x="3513" y="900"/>
                      <a:pt x="3513" y="900"/>
                    </a:cubicBezTo>
                    <a:cubicBezTo>
                      <a:pt x="2962" y="350"/>
                      <a:pt x="1839" y="0"/>
                      <a:pt x="1083"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75"/>
              <p:cNvSpPr/>
              <p:nvPr/>
            </p:nvSpPr>
            <p:spPr>
              <a:xfrm>
                <a:off x="2968550" y="1570366"/>
                <a:ext cx="343475" cy="343450"/>
              </a:xfrm>
              <a:custGeom>
                <a:rect b="b" l="l" r="r" t="t"/>
                <a:pathLst>
                  <a:path extrusionOk="0" h="13738" w="13739">
                    <a:moveTo>
                      <a:pt x="6869" y="0"/>
                    </a:moveTo>
                    <a:cubicBezTo>
                      <a:pt x="3171" y="0"/>
                      <a:pt x="1" y="3065"/>
                      <a:pt x="1" y="6869"/>
                    </a:cubicBezTo>
                    <a:cubicBezTo>
                      <a:pt x="1" y="10673"/>
                      <a:pt x="3171" y="13738"/>
                      <a:pt x="6869" y="13738"/>
                    </a:cubicBezTo>
                    <a:cubicBezTo>
                      <a:pt x="10674" y="13738"/>
                      <a:pt x="13738" y="10673"/>
                      <a:pt x="13738" y="6869"/>
                    </a:cubicBezTo>
                    <a:cubicBezTo>
                      <a:pt x="13738" y="3065"/>
                      <a:pt x="10674" y="0"/>
                      <a:pt x="686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75"/>
              <p:cNvSpPr/>
              <p:nvPr/>
            </p:nvSpPr>
            <p:spPr>
              <a:xfrm>
                <a:off x="4183800" y="1596791"/>
                <a:ext cx="343450" cy="343450"/>
              </a:xfrm>
              <a:custGeom>
                <a:rect b="b" l="l" r="r" t="t"/>
                <a:pathLst>
                  <a:path extrusionOk="0" h="13738" w="13738">
                    <a:moveTo>
                      <a:pt x="6869" y="0"/>
                    </a:moveTo>
                    <a:cubicBezTo>
                      <a:pt x="3065" y="0"/>
                      <a:pt x="0" y="3170"/>
                      <a:pt x="0" y="6869"/>
                    </a:cubicBezTo>
                    <a:cubicBezTo>
                      <a:pt x="0" y="10673"/>
                      <a:pt x="3065" y="13738"/>
                      <a:pt x="6869" y="13738"/>
                    </a:cubicBezTo>
                    <a:cubicBezTo>
                      <a:pt x="10673" y="13738"/>
                      <a:pt x="13738" y="10673"/>
                      <a:pt x="13738" y="6869"/>
                    </a:cubicBezTo>
                    <a:cubicBezTo>
                      <a:pt x="13738" y="3170"/>
                      <a:pt x="10673" y="0"/>
                      <a:pt x="686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75"/>
              <p:cNvSpPr/>
              <p:nvPr/>
            </p:nvSpPr>
            <p:spPr>
              <a:xfrm>
                <a:off x="3562700" y="1586741"/>
                <a:ext cx="400075" cy="256775"/>
              </a:xfrm>
              <a:custGeom>
                <a:rect b="b" l="l" r="r" t="t"/>
                <a:pathLst>
                  <a:path extrusionOk="0" h="10271" w="16003">
                    <a:moveTo>
                      <a:pt x="13674" y="1"/>
                    </a:moveTo>
                    <a:cubicBezTo>
                      <a:pt x="12108" y="1"/>
                      <a:pt x="13065" y="7173"/>
                      <a:pt x="8526" y="7173"/>
                    </a:cubicBezTo>
                    <a:cubicBezTo>
                      <a:pt x="8437" y="7173"/>
                      <a:pt x="8346" y="7171"/>
                      <a:pt x="8254" y="7165"/>
                    </a:cubicBezTo>
                    <a:cubicBezTo>
                      <a:pt x="4027" y="6954"/>
                      <a:pt x="3287" y="296"/>
                      <a:pt x="3287" y="296"/>
                    </a:cubicBezTo>
                    <a:cubicBezTo>
                      <a:pt x="3125" y="244"/>
                      <a:pt x="2970" y="219"/>
                      <a:pt x="2824" y="219"/>
                    </a:cubicBezTo>
                    <a:cubicBezTo>
                      <a:pt x="1" y="219"/>
                      <a:pt x="106" y="9426"/>
                      <a:pt x="8042" y="10230"/>
                    </a:cubicBezTo>
                    <a:cubicBezTo>
                      <a:pt x="8307" y="10257"/>
                      <a:pt x="8562" y="10271"/>
                      <a:pt x="8810" y="10271"/>
                    </a:cubicBezTo>
                    <a:cubicBezTo>
                      <a:pt x="15189" y="10271"/>
                      <a:pt x="16002" y="1411"/>
                      <a:pt x="14171" y="191"/>
                    </a:cubicBezTo>
                    <a:cubicBezTo>
                      <a:pt x="13980" y="61"/>
                      <a:pt x="13817" y="1"/>
                      <a:pt x="13674"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75"/>
              <p:cNvSpPr/>
              <p:nvPr/>
            </p:nvSpPr>
            <p:spPr>
              <a:xfrm>
                <a:off x="3330475" y="1464691"/>
                <a:ext cx="211375" cy="214000"/>
              </a:xfrm>
              <a:custGeom>
                <a:rect b="b" l="l" r="r" t="t"/>
                <a:pathLst>
                  <a:path extrusionOk="0" h="8560" w="8455">
                    <a:moveTo>
                      <a:pt x="4228" y="0"/>
                    </a:moveTo>
                    <a:cubicBezTo>
                      <a:pt x="1903" y="0"/>
                      <a:pt x="1" y="1903"/>
                      <a:pt x="1" y="4227"/>
                    </a:cubicBezTo>
                    <a:cubicBezTo>
                      <a:pt x="1" y="6552"/>
                      <a:pt x="1903" y="8560"/>
                      <a:pt x="4228" y="8560"/>
                    </a:cubicBezTo>
                    <a:cubicBezTo>
                      <a:pt x="6553" y="8560"/>
                      <a:pt x="8455" y="6552"/>
                      <a:pt x="8455" y="4227"/>
                    </a:cubicBezTo>
                    <a:cubicBezTo>
                      <a:pt x="8455" y="1903"/>
                      <a:pt x="6553" y="0"/>
                      <a:pt x="422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75"/>
              <p:cNvSpPr/>
              <p:nvPr/>
            </p:nvSpPr>
            <p:spPr>
              <a:xfrm>
                <a:off x="3985650" y="1480541"/>
                <a:ext cx="214025" cy="211375"/>
              </a:xfrm>
              <a:custGeom>
                <a:rect b="b" l="l" r="r" t="t"/>
                <a:pathLst>
                  <a:path extrusionOk="0" h="8455" w="8561">
                    <a:moveTo>
                      <a:pt x="4228" y="0"/>
                    </a:moveTo>
                    <a:cubicBezTo>
                      <a:pt x="1903" y="0"/>
                      <a:pt x="1" y="1903"/>
                      <a:pt x="1" y="4227"/>
                    </a:cubicBezTo>
                    <a:cubicBezTo>
                      <a:pt x="1" y="6552"/>
                      <a:pt x="1903" y="8454"/>
                      <a:pt x="4228" y="8454"/>
                    </a:cubicBezTo>
                    <a:cubicBezTo>
                      <a:pt x="6658" y="8454"/>
                      <a:pt x="8560" y="6552"/>
                      <a:pt x="8560" y="4227"/>
                    </a:cubicBezTo>
                    <a:cubicBezTo>
                      <a:pt x="8560" y="1903"/>
                      <a:pt x="6658" y="0"/>
                      <a:pt x="4228"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76"/>
          <p:cNvSpPr txBox="1"/>
          <p:nvPr>
            <p:ph idx="1" type="body"/>
          </p:nvPr>
        </p:nvSpPr>
        <p:spPr>
          <a:xfrm>
            <a:off x="553800" y="1481075"/>
            <a:ext cx="3867000" cy="295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Some say that the things we attract come from our own mindset.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If we are thinking negatively, we will only see bad things. If we feel great, we will notice things that bring us joy.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GB"/>
              <a:t>Sometimes it’s good to feel as though you have a focus for your day. Something to help keep you on track.</a:t>
            </a:r>
            <a:endParaRPr/>
          </a:p>
        </p:txBody>
      </p:sp>
      <p:sp>
        <p:nvSpPr>
          <p:cNvPr id="524" name="Google Shape;524;p76"/>
          <p:cNvSpPr txBox="1"/>
          <p:nvPr>
            <p:ph type="title"/>
          </p:nvPr>
        </p:nvSpPr>
        <p:spPr>
          <a:xfrm>
            <a:off x="935800" y="774500"/>
            <a:ext cx="3485100" cy="492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Intention setting</a:t>
            </a:r>
            <a:endParaRPr/>
          </a:p>
        </p:txBody>
      </p:sp>
      <p:grpSp>
        <p:nvGrpSpPr>
          <p:cNvPr id="525" name="Google Shape;525;p76"/>
          <p:cNvGrpSpPr/>
          <p:nvPr/>
        </p:nvGrpSpPr>
        <p:grpSpPr>
          <a:xfrm>
            <a:off x="4184750" y="0"/>
            <a:ext cx="5013177" cy="4758932"/>
            <a:chOff x="4184750" y="0"/>
            <a:chExt cx="5013177" cy="4758932"/>
          </a:xfrm>
        </p:grpSpPr>
        <p:sp>
          <p:nvSpPr>
            <p:cNvPr id="526" name="Google Shape;526;p76"/>
            <p:cNvSpPr/>
            <p:nvPr/>
          </p:nvSpPr>
          <p:spPr>
            <a:xfrm>
              <a:off x="4184750" y="663334"/>
              <a:ext cx="4714268" cy="4095598"/>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27" name="Google Shape;527;p76"/>
            <p:cNvGrpSpPr/>
            <p:nvPr/>
          </p:nvGrpSpPr>
          <p:grpSpPr>
            <a:xfrm>
              <a:off x="4826159" y="0"/>
              <a:ext cx="4371768" cy="4535846"/>
              <a:chOff x="4826159" y="0"/>
              <a:chExt cx="4371768" cy="4535846"/>
            </a:xfrm>
          </p:grpSpPr>
          <p:grpSp>
            <p:nvGrpSpPr>
              <p:cNvPr id="528" name="Google Shape;528;p76"/>
              <p:cNvGrpSpPr/>
              <p:nvPr/>
            </p:nvGrpSpPr>
            <p:grpSpPr>
              <a:xfrm>
                <a:off x="4826159" y="1081929"/>
                <a:ext cx="3266499" cy="3453917"/>
                <a:chOff x="4795476" y="1068783"/>
                <a:chExt cx="3318601" cy="3411950"/>
              </a:xfrm>
            </p:grpSpPr>
            <p:sp>
              <p:nvSpPr>
                <p:cNvPr id="529" name="Google Shape;529;p76"/>
                <p:cNvSpPr/>
                <p:nvPr/>
              </p:nvSpPr>
              <p:spPr>
                <a:xfrm flipH="1" rot="-1232737">
                  <a:off x="7554512" y="3044604"/>
                  <a:ext cx="456826" cy="401902"/>
                </a:xfrm>
                <a:custGeom>
                  <a:rect b="b" l="l" r="r" t="t"/>
                  <a:pathLst>
                    <a:path extrusionOk="0" h="19223" w="21850">
                      <a:moveTo>
                        <a:pt x="2044" y="0"/>
                      </a:moveTo>
                      <a:cubicBezTo>
                        <a:pt x="1825" y="0"/>
                        <a:pt x="1636" y="30"/>
                        <a:pt x="1480" y="94"/>
                      </a:cubicBezTo>
                      <a:cubicBezTo>
                        <a:pt x="0" y="703"/>
                        <a:pt x="4438" y="9753"/>
                        <a:pt x="8006" y="13321"/>
                      </a:cubicBezTo>
                      <a:cubicBezTo>
                        <a:pt x="10729" y="16044"/>
                        <a:pt x="17860" y="19223"/>
                        <a:pt x="20583" y="19223"/>
                      </a:cubicBezTo>
                      <a:cubicBezTo>
                        <a:pt x="21429" y="19223"/>
                        <a:pt x="21850" y="18916"/>
                        <a:pt x="21582" y="18194"/>
                      </a:cubicBezTo>
                      <a:cubicBezTo>
                        <a:pt x="21582" y="18194"/>
                        <a:pt x="19841" y="4445"/>
                        <a:pt x="12009" y="2966"/>
                      </a:cubicBezTo>
                      <a:cubicBezTo>
                        <a:pt x="7884" y="2109"/>
                        <a:pt x="3898" y="0"/>
                        <a:pt x="204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30" name="Google Shape;530;p76"/>
                <p:cNvGrpSpPr/>
                <p:nvPr/>
              </p:nvGrpSpPr>
              <p:grpSpPr>
                <a:xfrm>
                  <a:off x="4795476" y="1068783"/>
                  <a:ext cx="3318601" cy="3411950"/>
                  <a:chOff x="4768663" y="1039723"/>
                  <a:chExt cx="3372219" cy="3467077"/>
                </a:xfrm>
              </p:grpSpPr>
              <p:sp>
                <p:nvSpPr>
                  <p:cNvPr id="531" name="Google Shape;531;p76"/>
                  <p:cNvSpPr/>
                  <p:nvPr/>
                </p:nvSpPr>
                <p:spPr>
                  <a:xfrm>
                    <a:off x="7085594" y="3844805"/>
                    <a:ext cx="269939" cy="661994"/>
                  </a:xfrm>
                  <a:custGeom>
                    <a:rect b="b" l="l" r="r" t="t"/>
                    <a:pathLst>
                      <a:path extrusionOk="0" h="31160" w="12706">
                        <a:moveTo>
                          <a:pt x="8790" y="1"/>
                        </a:moveTo>
                        <a:lnTo>
                          <a:pt x="1" y="3047"/>
                        </a:lnTo>
                        <a:cubicBezTo>
                          <a:pt x="1" y="3047"/>
                          <a:pt x="5915" y="31160"/>
                          <a:pt x="9322" y="31160"/>
                        </a:cubicBezTo>
                        <a:cubicBezTo>
                          <a:pt x="9348" y="31160"/>
                          <a:pt x="9373" y="31158"/>
                          <a:pt x="9399" y="31155"/>
                        </a:cubicBezTo>
                        <a:cubicBezTo>
                          <a:pt x="12706" y="30720"/>
                          <a:pt x="8790" y="1"/>
                          <a:pt x="879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32" name="Google Shape;532;p76"/>
                  <p:cNvGrpSpPr/>
                  <p:nvPr/>
                </p:nvGrpSpPr>
                <p:grpSpPr>
                  <a:xfrm>
                    <a:off x="4768663" y="1039723"/>
                    <a:ext cx="3372219" cy="3467077"/>
                    <a:chOff x="4768663" y="1039723"/>
                    <a:chExt cx="3372219" cy="3467077"/>
                  </a:xfrm>
                </p:grpSpPr>
                <p:sp>
                  <p:nvSpPr>
                    <p:cNvPr id="533" name="Google Shape;533;p76"/>
                    <p:cNvSpPr/>
                    <p:nvPr/>
                  </p:nvSpPr>
                  <p:spPr>
                    <a:xfrm>
                      <a:off x="7443854" y="3902124"/>
                      <a:ext cx="443744" cy="488104"/>
                    </a:xfrm>
                    <a:custGeom>
                      <a:rect b="b" l="l" r="r" t="t"/>
                      <a:pathLst>
                        <a:path extrusionOk="0" h="22975" w="20887">
                          <a:moveTo>
                            <a:pt x="13850" y="1"/>
                          </a:moveTo>
                          <a:cubicBezTo>
                            <a:pt x="8539" y="1"/>
                            <a:pt x="958" y="349"/>
                            <a:pt x="958" y="349"/>
                          </a:cubicBezTo>
                          <a:cubicBezTo>
                            <a:pt x="1" y="436"/>
                            <a:pt x="175" y="22974"/>
                            <a:pt x="958" y="22974"/>
                          </a:cubicBezTo>
                          <a:lnTo>
                            <a:pt x="18885" y="22974"/>
                          </a:lnTo>
                          <a:cubicBezTo>
                            <a:pt x="20886" y="22974"/>
                            <a:pt x="19668" y="1132"/>
                            <a:pt x="18885" y="349"/>
                          </a:cubicBezTo>
                          <a:cubicBezTo>
                            <a:pt x="18595" y="88"/>
                            <a:pt x="16506" y="1"/>
                            <a:pt x="1385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76"/>
                    <p:cNvSpPr/>
                    <p:nvPr/>
                  </p:nvSpPr>
                  <p:spPr>
                    <a:xfrm>
                      <a:off x="7190571" y="3517123"/>
                      <a:ext cx="434503" cy="614660"/>
                    </a:xfrm>
                    <a:custGeom>
                      <a:rect b="b" l="l" r="r" t="t"/>
                      <a:pathLst>
                        <a:path extrusionOk="0" h="28932" w="20452">
                          <a:moveTo>
                            <a:pt x="10978" y="1"/>
                          </a:moveTo>
                          <a:cubicBezTo>
                            <a:pt x="9069" y="1"/>
                            <a:pt x="6975" y="869"/>
                            <a:pt x="4874" y="3329"/>
                          </a:cubicBezTo>
                          <a:cubicBezTo>
                            <a:pt x="262" y="8811"/>
                            <a:pt x="1" y="26738"/>
                            <a:pt x="2350" y="28739"/>
                          </a:cubicBezTo>
                          <a:cubicBezTo>
                            <a:pt x="2511" y="28870"/>
                            <a:pt x="2687" y="28931"/>
                            <a:pt x="2876" y="28931"/>
                          </a:cubicBezTo>
                          <a:cubicBezTo>
                            <a:pt x="5457" y="28931"/>
                            <a:pt x="10511" y="17521"/>
                            <a:pt x="12619" y="15251"/>
                          </a:cubicBezTo>
                          <a:cubicBezTo>
                            <a:pt x="16622" y="10552"/>
                            <a:pt x="20451" y="7854"/>
                            <a:pt x="19059" y="4982"/>
                          </a:cubicBezTo>
                          <a:cubicBezTo>
                            <a:pt x="19059" y="4982"/>
                            <a:pt x="15550" y="1"/>
                            <a:pt x="1097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76"/>
                    <p:cNvSpPr/>
                    <p:nvPr/>
                  </p:nvSpPr>
                  <p:spPr>
                    <a:xfrm>
                      <a:off x="7704552" y="3433927"/>
                      <a:ext cx="436330" cy="614660"/>
                    </a:xfrm>
                    <a:custGeom>
                      <a:rect b="b" l="l" r="r" t="t"/>
                      <a:pathLst>
                        <a:path extrusionOk="0" h="28932" w="20538">
                          <a:moveTo>
                            <a:pt x="9560" y="1"/>
                          </a:moveTo>
                          <a:cubicBezTo>
                            <a:pt x="4988" y="1"/>
                            <a:pt x="1479" y="4982"/>
                            <a:pt x="1479" y="4982"/>
                          </a:cubicBezTo>
                          <a:cubicBezTo>
                            <a:pt x="0" y="7854"/>
                            <a:pt x="3829" y="10552"/>
                            <a:pt x="8006" y="15251"/>
                          </a:cubicBezTo>
                          <a:cubicBezTo>
                            <a:pt x="10033" y="17521"/>
                            <a:pt x="15082" y="28931"/>
                            <a:pt x="17662" y="28931"/>
                          </a:cubicBezTo>
                          <a:cubicBezTo>
                            <a:pt x="17851" y="28931"/>
                            <a:pt x="18027" y="28870"/>
                            <a:pt x="18188" y="28739"/>
                          </a:cubicBezTo>
                          <a:cubicBezTo>
                            <a:pt x="20537" y="26738"/>
                            <a:pt x="20276" y="8811"/>
                            <a:pt x="15664" y="3329"/>
                          </a:cubicBezTo>
                          <a:cubicBezTo>
                            <a:pt x="13563" y="869"/>
                            <a:pt x="11469" y="1"/>
                            <a:pt x="956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76"/>
                    <p:cNvSpPr/>
                    <p:nvPr/>
                  </p:nvSpPr>
                  <p:spPr>
                    <a:xfrm>
                      <a:off x="7142515" y="3097768"/>
                      <a:ext cx="464203" cy="408393"/>
                    </a:xfrm>
                    <a:custGeom>
                      <a:rect b="b" l="l" r="r" t="t"/>
                      <a:pathLst>
                        <a:path extrusionOk="0" h="19223" w="21850">
                          <a:moveTo>
                            <a:pt x="2044" y="0"/>
                          </a:moveTo>
                          <a:cubicBezTo>
                            <a:pt x="1825" y="0"/>
                            <a:pt x="1636" y="30"/>
                            <a:pt x="1480" y="94"/>
                          </a:cubicBezTo>
                          <a:cubicBezTo>
                            <a:pt x="0" y="703"/>
                            <a:pt x="4438" y="9753"/>
                            <a:pt x="8006" y="13321"/>
                          </a:cubicBezTo>
                          <a:cubicBezTo>
                            <a:pt x="10729" y="16044"/>
                            <a:pt x="17860" y="19223"/>
                            <a:pt x="20583" y="19223"/>
                          </a:cubicBezTo>
                          <a:cubicBezTo>
                            <a:pt x="21429" y="19223"/>
                            <a:pt x="21850" y="18916"/>
                            <a:pt x="21582" y="18194"/>
                          </a:cubicBezTo>
                          <a:cubicBezTo>
                            <a:pt x="21582" y="18194"/>
                            <a:pt x="19841" y="4445"/>
                            <a:pt x="12009" y="2966"/>
                          </a:cubicBezTo>
                          <a:cubicBezTo>
                            <a:pt x="7884" y="2109"/>
                            <a:pt x="3898" y="0"/>
                            <a:pt x="204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76"/>
                    <p:cNvSpPr/>
                    <p:nvPr/>
                  </p:nvSpPr>
                  <p:spPr>
                    <a:xfrm>
                      <a:off x="7334782" y="3245803"/>
                      <a:ext cx="323561" cy="704420"/>
                    </a:xfrm>
                    <a:custGeom>
                      <a:rect b="b" l="l" r="r" t="t"/>
                      <a:pathLst>
                        <a:path extrusionOk="0" h="33157" w="15230">
                          <a:moveTo>
                            <a:pt x="175" y="1"/>
                          </a:moveTo>
                          <a:lnTo>
                            <a:pt x="1" y="349"/>
                          </a:lnTo>
                          <a:cubicBezTo>
                            <a:pt x="88" y="436"/>
                            <a:pt x="11226" y="7572"/>
                            <a:pt x="13054" y="15143"/>
                          </a:cubicBezTo>
                          <a:cubicBezTo>
                            <a:pt x="14794" y="22800"/>
                            <a:pt x="13924" y="33069"/>
                            <a:pt x="13924" y="33156"/>
                          </a:cubicBezTo>
                          <a:lnTo>
                            <a:pt x="14359" y="33156"/>
                          </a:lnTo>
                          <a:cubicBezTo>
                            <a:pt x="14359" y="33156"/>
                            <a:pt x="15229" y="22713"/>
                            <a:pt x="13402" y="15055"/>
                          </a:cubicBezTo>
                          <a:cubicBezTo>
                            <a:pt x="12445" y="10965"/>
                            <a:pt x="8877" y="7136"/>
                            <a:pt x="6092" y="4613"/>
                          </a:cubicBezTo>
                          <a:cubicBezTo>
                            <a:pt x="4265" y="2872"/>
                            <a:pt x="2263" y="1393"/>
                            <a:pt x="175" y="1"/>
                          </a:cubicBezTo>
                          <a:close/>
                        </a:path>
                      </a:pathLst>
                    </a:custGeom>
                    <a:solidFill>
                      <a:srgbClr val="2519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76"/>
                    <p:cNvSpPr/>
                    <p:nvPr/>
                  </p:nvSpPr>
                  <p:spPr>
                    <a:xfrm>
                      <a:off x="7332934" y="3584002"/>
                      <a:ext cx="312471" cy="257128"/>
                    </a:xfrm>
                    <a:custGeom>
                      <a:rect b="b" l="l" r="r" t="t"/>
                      <a:pathLst>
                        <a:path extrusionOk="0" h="12103" w="14708">
                          <a:moveTo>
                            <a:pt x="7859" y="0"/>
                          </a:moveTo>
                          <a:cubicBezTo>
                            <a:pt x="7155" y="0"/>
                            <a:pt x="6458" y="176"/>
                            <a:pt x="5831" y="529"/>
                          </a:cubicBezTo>
                          <a:cubicBezTo>
                            <a:pt x="1219" y="2878"/>
                            <a:pt x="1" y="10972"/>
                            <a:pt x="1" y="11320"/>
                          </a:cubicBezTo>
                          <a:lnTo>
                            <a:pt x="436" y="11320"/>
                          </a:lnTo>
                          <a:cubicBezTo>
                            <a:pt x="436" y="11233"/>
                            <a:pt x="1567" y="3227"/>
                            <a:pt x="6005" y="964"/>
                          </a:cubicBezTo>
                          <a:cubicBezTo>
                            <a:pt x="6606" y="603"/>
                            <a:pt x="7263" y="427"/>
                            <a:pt x="7915" y="427"/>
                          </a:cubicBezTo>
                          <a:cubicBezTo>
                            <a:pt x="8680" y="427"/>
                            <a:pt x="9438" y="669"/>
                            <a:pt x="10095" y="1138"/>
                          </a:cubicBezTo>
                          <a:cubicBezTo>
                            <a:pt x="12706" y="2791"/>
                            <a:pt x="14272" y="7317"/>
                            <a:pt x="14011" y="12103"/>
                          </a:cubicBezTo>
                          <a:lnTo>
                            <a:pt x="14446" y="12103"/>
                          </a:lnTo>
                          <a:cubicBezTo>
                            <a:pt x="14707" y="7056"/>
                            <a:pt x="13054" y="2530"/>
                            <a:pt x="10356" y="790"/>
                          </a:cubicBezTo>
                          <a:cubicBezTo>
                            <a:pt x="9590" y="263"/>
                            <a:pt x="8719" y="0"/>
                            <a:pt x="7859" y="0"/>
                          </a:cubicBezTo>
                          <a:close/>
                        </a:path>
                      </a:pathLst>
                    </a:custGeom>
                    <a:solidFill>
                      <a:srgbClr val="2519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76"/>
                    <p:cNvSpPr/>
                    <p:nvPr/>
                  </p:nvSpPr>
                  <p:spPr>
                    <a:xfrm>
                      <a:off x="7647233" y="3188484"/>
                      <a:ext cx="184895" cy="506608"/>
                    </a:xfrm>
                    <a:custGeom>
                      <a:rect b="b" l="l" r="r" t="t"/>
                      <a:pathLst>
                        <a:path extrusionOk="0" h="23846" w="8703">
                          <a:moveTo>
                            <a:pt x="8354" y="1"/>
                          </a:moveTo>
                          <a:cubicBezTo>
                            <a:pt x="8267" y="88"/>
                            <a:pt x="3046" y="8181"/>
                            <a:pt x="1741" y="12358"/>
                          </a:cubicBezTo>
                          <a:cubicBezTo>
                            <a:pt x="784" y="16100"/>
                            <a:pt x="261" y="20016"/>
                            <a:pt x="0" y="23845"/>
                          </a:cubicBezTo>
                          <a:lnTo>
                            <a:pt x="435" y="23845"/>
                          </a:lnTo>
                          <a:cubicBezTo>
                            <a:pt x="435" y="23845"/>
                            <a:pt x="871" y="16709"/>
                            <a:pt x="2176" y="12532"/>
                          </a:cubicBezTo>
                          <a:cubicBezTo>
                            <a:pt x="3481" y="8355"/>
                            <a:pt x="8703" y="349"/>
                            <a:pt x="8703" y="262"/>
                          </a:cubicBezTo>
                          <a:lnTo>
                            <a:pt x="8354" y="1"/>
                          </a:lnTo>
                          <a:close/>
                        </a:path>
                      </a:pathLst>
                    </a:custGeom>
                    <a:solidFill>
                      <a:srgbClr val="2519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76"/>
                    <p:cNvSpPr/>
                    <p:nvPr/>
                  </p:nvSpPr>
                  <p:spPr>
                    <a:xfrm>
                      <a:off x="7647233" y="3511047"/>
                      <a:ext cx="323561" cy="259826"/>
                    </a:xfrm>
                    <a:custGeom>
                      <a:rect b="b" l="l" r="r" t="t"/>
                      <a:pathLst>
                        <a:path extrusionOk="0" h="12230" w="15230">
                          <a:moveTo>
                            <a:pt x="7887" y="1"/>
                          </a:moveTo>
                          <a:cubicBezTo>
                            <a:pt x="7626" y="1"/>
                            <a:pt x="7375" y="43"/>
                            <a:pt x="7136" y="134"/>
                          </a:cubicBezTo>
                          <a:cubicBezTo>
                            <a:pt x="4090" y="1265"/>
                            <a:pt x="609" y="5877"/>
                            <a:pt x="0" y="12230"/>
                          </a:cubicBezTo>
                          <a:lnTo>
                            <a:pt x="435" y="12230"/>
                          </a:lnTo>
                          <a:cubicBezTo>
                            <a:pt x="958" y="6051"/>
                            <a:pt x="4525" y="1526"/>
                            <a:pt x="7310" y="482"/>
                          </a:cubicBezTo>
                          <a:cubicBezTo>
                            <a:pt x="7499" y="415"/>
                            <a:pt x="7698" y="384"/>
                            <a:pt x="7905" y="384"/>
                          </a:cubicBezTo>
                          <a:cubicBezTo>
                            <a:pt x="10655" y="384"/>
                            <a:pt x="14800" y="5883"/>
                            <a:pt x="14881" y="5964"/>
                          </a:cubicBezTo>
                          <a:lnTo>
                            <a:pt x="15229" y="5703"/>
                          </a:lnTo>
                          <a:cubicBezTo>
                            <a:pt x="15069" y="5463"/>
                            <a:pt x="10864" y="1"/>
                            <a:pt x="7887" y="1"/>
                          </a:cubicBezTo>
                          <a:close/>
                        </a:path>
                      </a:pathLst>
                    </a:custGeom>
                    <a:solidFill>
                      <a:srgbClr val="2519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76"/>
                    <p:cNvSpPr/>
                    <p:nvPr/>
                  </p:nvSpPr>
                  <p:spPr>
                    <a:xfrm>
                      <a:off x="7565886" y="3694922"/>
                      <a:ext cx="325410" cy="591163"/>
                    </a:xfrm>
                    <a:custGeom>
                      <a:rect b="b" l="l" r="r" t="t"/>
                      <a:pathLst>
                        <a:path extrusionOk="0" h="27826" w="15317">
                          <a:moveTo>
                            <a:pt x="5064" y="0"/>
                          </a:moveTo>
                          <a:cubicBezTo>
                            <a:pt x="4159" y="0"/>
                            <a:pt x="3247" y="118"/>
                            <a:pt x="2350" y="355"/>
                          </a:cubicBezTo>
                          <a:cubicBezTo>
                            <a:pt x="522" y="703"/>
                            <a:pt x="0" y="9231"/>
                            <a:pt x="2350" y="14714"/>
                          </a:cubicBezTo>
                          <a:cubicBezTo>
                            <a:pt x="4364" y="19414"/>
                            <a:pt x="9897" y="27825"/>
                            <a:pt x="12531" y="27825"/>
                          </a:cubicBezTo>
                          <a:cubicBezTo>
                            <a:pt x="12970" y="27825"/>
                            <a:pt x="13328" y="27592"/>
                            <a:pt x="13576" y="27071"/>
                          </a:cubicBezTo>
                          <a:cubicBezTo>
                            <a:pt x="15316" y="23416"/>
                            <a:pt x="15316" y="4793"/>
                            <a:pt x="10878" y="1835"/>
                          </a:cubicBezTo>
                          <a:cubicBezTo>
                            <a:pt x="9180" y="622"/>
                            <a:pt x="7144" y="0"/>
                            <a:pt x="5064" y="0"/>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76"/>
                    <p:cNvSpPr/>
                    <p:nvPr/>
                  </p:nvSpPr>
                  <p:spPr>
                    <a:xfrm>
                      <a:off x="7613942" y="3694327"/>
                      <a:ext cx="168260" cy="257744"/>
                    </a:xfrm>
                    <a:custGeom>
                      <a:rect b="b" l="l" r="r" t="t"/>
                      <a:pathLst>
                        <a:path extrusionOk="0" h="12132" w="7920">
                          <a:moveTo>
                            <a:pt x="734" y="1"/>
                          </a:moveTo>
                          <a:cubicBezTo>
                            <a:pt x="480" y="1"/>
                            <a:pt x="240" y="65"/>
                            <a:pt x="1" y="209"/>
                          </a:cubicBezTo>
                          <a:lnTo>
                            <a:pt x="175" y="557"/>
                          </a:lnTo>
                          <a:cubicBezTo>
                            <a:pt x="379" y="455"/>
                            <a:pt x="583" y="413"/>
                            <a:pt x="787" y="413"/>
                          </a:cubicBezTo>
                          <a:cubicBezTo>
                            <a:pt x="931" y="413"/>
                            <a:pt x="1075" y="434"/>
                            <a:pt x="1219" y="470"/>
                          </a:cubicBezTo>
                          <a:cubicBezTo>
                            <a:pt x="4091" y="1601"/>
                            <a:pt x="7485" y="11957"/>
                            <a:pt x="7485" y="12131"/>
                          </a:cubicBezTo>
                          <a:lnTo>
                            <a:pt x="7920" y="11957"/>
                          </a:lnTo>
                          <a:cubicBezTo>
                            <a:pt x="7746" y="11522"/>
                            <a:pt x="4439" y="1253"/>
                            <a:pt x="1393" y="122"/>
                          </a:cubicBezTo>
                          <a:cubicBezTo>
                            <a:pt x="1159" y="44"/>
                            <a:pt x="941" y="1"/>
                            <a:pt x="734" y="1"/>
                          </a:cubicBezTo>
                          <a:close/>
                        </a:path>
                      </a:pathLst>
                    </a:custGeom>
                    <a:solidFill>
                      <a:srgbClr val="2519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76"/>
                    <p:cNvSpPr/>
                    <p:nvPr/>
                  </p:nvSpPr>
                  <p:spPr>
                    <a:xfrm>
                      <a:off x="4983131" y="3844805"/>
                      <a:ext cx="269939" cy="661994"/>
                    </a:xfrm>
                    <a:custGeom>
                      <a:rect b="b" l="l" r="r" t="t"/>
                      <a:pathLst>
                        <a:path extrusionOk="0" h="31160" w="12706">
                          <a:moveTo>
                            <a:pt x="3916" y="1"/>
                          </a:moveTo>
                          <a:cubicBezTo>
                            <a:pt x="3916" y="1"/>
                            <a:pt x="0" y="30720"/>
                            <a:pt x="3307" y="31155"/>
                          </a:cubicBezTo>
                          <a:cubicBezTo>
                            <a:pt x="3332" y="31158"/>
                            <a:pt x="3357" y="31160"/>
                            <a:pt x="3382" y="31160"/>
                          </a:cubicBezTo>
                          <a:cubicBezTo>
                            <a:pt x="6706" y="31160"/>
                            <a:pt x="12705" y="3047"/>
                            <a:pt x="12705" y="3047"/>
                          </a:cubicBezTo>
                          <a:lnTo>
                            <a:pt x="3916"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76"/>
                    <p:cNvSpPr/>
                    <p:nvPr/>
                  </p:nvSpPr>
                  <p:spPr>
                    <a:xfrm>
                      <a:off x="4768663" y="2456700"/>
                      <a:ext cx="2636398" cy="1685791"/>
                    </a:xfrm>
                    <a:custGeom>
                      <a:rect b="b" l="l" r="r" t="t"/>
                      <a:pathLst>
                        <a:path extrusionOk="0" h="79350" w="124095">
                          <a:moveTo>
                            <a:pt x="77176" y="1"/>
                          </a:moveTo>
                          <a:cubicBezTo>
                            <a:pt x="55853" y="1"/>
                            <a:pt x="28422" y="3053"/>
                            <a:pt x="20190" y="4075"/>
                          </a:cubicBezTo>
                          <a:cubicBezTo>
                            <a:pt x="6875" y="5729"/>
                            <a:pt x="11661" y="47499"/>
                            <a:pt x="11661" y="47499"/>
                          </a:cubicBezTo>
                          <a:cubicBezTo>
                            <a:pt x="0" y="56898"/>
                            <a:pt x="2698" y="72823"/>
                            <a:pt x="11574" y="75956"/>
                          </a:cubicBezTo>
                          <a:cubicBezTo>
                            <a:pt x="16813" y="77856"/>
                            <a:pt x="33360" y="78726"/>
                            <a:pt x="51338" y="78726"/>
                          </a:cubicBezTo>
                          <a:cubicBezTo>
                            <a:pt x="63819" y="78726"/>
                            <a:pt x="76990" y="78307"/>
                            <a:pt x="87545" y="77522"/>
                          </a:cubicBezTo>
                          <a:cubicBezTo>
                            <a:pt x="107560" y="76130"/>
                            <a:pt x="124094" y="79349"/>
                            <a:pt x="122702" y="62293"/>
                          </a:cubicBezTo>
                          <a:cubicBezTo>
                            <a:pt x="121571" y="49066"/>
                            <a:pt x="118177" y="46542"/>
                            <a:pt x="110084" y="46020"/>
                          </a:cubicBezTo>
                          <a:cubicBezTo>
                            <a:pt x="110084" y="46020"/>
                            <a:pt x="110345" y="13909"/>
                            <a:pt x="103731" y="4684"/>
                          </a:cubicBezTo>
                          <a:cubicBezTo>
                            <a:pt x="101174" y="1164"/>
                            <a:pt x="90338" y="1"/>
                            <a:pt x="7717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76"/>
                    <p:cNvSpPr/>
                    <p:nvPr/>
                  </p:nvSpPr>
                  <p:spPr>
                    <a:xfrm>
                      <a:off x="5169853" y="3415062"/>
                      <a:ext cx="1935696" cy="458595"/>
                    </a:xfrm>
                    <a:custGeom>
                      <a:rect b="b" l="l" r="r" t="t"/>
                      <a:pathLst>
                        <a:path extrusionOk="0" h="21586" w="91113">
                          <a:moveTo>
                            <a:pt x="62231" y="1"/>
                          </a:moveTo>
                          <a:cubicBezTo>
                            <a:pt x="39334" y="1"/>
                            <a:pt x="5918" y="1084"/>
                            <a:pt x="5918" y="1084"/>
                          </a:cubicBezTo>
                          <a:cubicBezTo>
                            <a:pt x="0" y="4478"/>
                            <a:pt x="2350" y="15878"/>
                            <a:pt x="8877" y="18314"/>
                          </a:cubicBezTo>
                          <a:cubicBezTo>
                            <a:pt x="12825" y="19717"/>
                            <a:pt x="29832" y="21585"/>
                            <a:pt x="46342" y="21585"/>
                          </a:cubicBezTo>
                          <a:cubicBezTo>
                            <a:pt x="57486" y="21585"/>
                            <a:pt x="68404" y="20734"/>
                            <a:pt x="74927" y="18314"/>
                          </a:cubicBezTo>
                          <a:cubicBezTo>
                            <a:pt x="91113" y="12310"/>
                            <a:pt x="85195" y="3608"/>
                            <a:pt x="83194" y="1084"/>
                          </a:cubicBezTo>
                          <a:cubicBezTo>
                            <a:pt x="82498" y="272"/>
                            <a:pt x="73679" y="1"/>
                            <a:pt x="6223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76"/>
                    <p:cNvSpPr/>
                    <p:nvPr/>
                  </p:nvSpPr>
                  <p:spPr>
                    <a:xfrm rot="676610">
                      <a:off x="5061326" y="1128326"/>
                      <a:ext cx="991757" cy="777180"/>
                    </a:xfrm>
                    <a:custGeom>
                      <a:rect b="b" l="l" r="r" t="t"/>
                      <a:pathLst>
                        <a:path extrusionOk="0" h="36538" w="46732">
                          <a:moveTo>
                            <a:pt x="24238" y="1"/>
                          </a:moveTo>
                          <a:cubicBezTo>
                            <a:pt x="20703" y="1"/>
                            <a:pt x="17224" y="572"/>
                            <a:pt x="14272" y="1683"/>
                          </a:cubicBezTo>
                          <a:cubicBezTo>
                            <a:pt x="3307" y="5860"/>
                            <a:pt x="0" y="26049"/>
                            <a:pt x="8876" y="32750"/>
                          </a:cubicBezTo>
                          <a:cubicBezTo>
                            <a:pt x="12589" y="35568"/>
                            <a:pt x="16098" y="36538"/>
                            <a:pt x="19172" y="36538"/>
                          </a:cubicBezTo>
                          <a:cubicBezTo>
                            <a:pt x="25969" y="36538"/>
                            <a:pt x="30632" y="31792"/>
                            <a:pt x="30632" y="31792"/>
                          </a:cubicBezTo>
                          <a:cubicBezTo>
                            <a:pt x="30632" y="31792"/>
                            <a:pt x="34767" y="32711"/>
                            <a:pt x="37368" y="32711"/>
                          </a:cubicBezTo>
                          <a:cubicBezTo>
                            <a:pt x="38163" y="32711"/>
                            <a:pt x="38814" y="32626"/>
                            <a:pt x="39160" y="32401"/>
                          </a:cubicBezTo>
                          <a:cubicBezTo>
                            <a:pt x="40639" y="31531"/>
                            <a:pt x="36027" y="30487"/>
                            <a:pt x="36898" y="28224"/>
                          </a:cubicBezTo>
                          <a:cubicBezTo>
                            <a:pt x="37768" y="25962"/>
                            <a:pt x="46731" y="25179"/>
                            <a:pt x="44904" y="12995"/>
                          </a:cubicBezTo>
                          <a:cubicBezTo>
                            <a:pt x="43636" y="4119"/>
                            <a:pt x="33729" y="1"/>
                            <a:pt x="2423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76"/>
                    <p:cNvSpPr/>
                    <p:nvPr/>
                  </p:nvSpPr>
                  <p:spPr>
                    <a:xfrm rot="676610">
                      <a:off x="5236340" y="1223389"/>
                      <a:ext cx="611306" cy="516447"/>
                    </a:xfrm>
                    <a:custGeom>
                      <a:rect b="b" l="l" r="r" t="t"/>
                      <a:pathLst>
                        <a:path extrusionOk="0" h="24280" w="28805">
                          <a:moveTo>
                            <a:pt x="11969" y="424"/>
                          </a:moveTo>
                          <a:cubicBezTo>
                            <a:pt x="12913" y="424"/>
                            <a:pt x="14114" y="1007"/>
                            <a:pt x="15316" y="2089"/>
                          </a:cubicBezTo>
                          <a:cubicBezTo>
                            <a:pt x="13663" y="3046"/>
                            <a:pt x="12183" y="4264"/>
                            <a:pt x="10965" y="5657"/>
                          </a:cubicBezTo>
                          <a:cubicBezTo>
                            <a:pt x="10443" y="5570"/>
                            <a:pt x="9921" y="5483"/>
                            <a:pt x="9485" y="5396"/>
                          </a:cubicBezTo>
                          <a:lnTo>
                            <a:pt x="9573" y="5396"/>
                          </a:lnTo>
                          <a:cubicBezTo>
                            <a:pt x="9311" y="3220"/>
                            <a:pt x="9921" y="1480"/>
                            <a:pt x="10878" y="784"/>
                          </a:cubicBezTo>
                          <a:cubicBezTo>
                            <a:pt x="11174" y="541"/>
                            <a:pt x="11546" y="424"/>
                            <a:pt x="11969" y="424"/>
                          </a:cubicBezTo>
                          <a:close/>
                          <a:moveTo>
                            <a:pt x="21249" y="515"/>
                          </a:moveTo>
                          <a:cubicBezTo>
                            <a:pt x="22306" y="515"/>
                            <a:pt x="23255" y="1195"/>
                            <a:pt x="23583" y="2263"/>
                          </a:cubicBezTo>
                          <a:cubicBezTo>
                            <a:pt x="23757" y="3655"/>
                            <a:pt x="23583" y="5048"/>
                            <a:pt x="23148" y="6353"/>
                          </a:cubicBezTo>
                          <a:cubicBezTo>
                            <a:pt x="22017" y="6440"/>
                            <a:pt x="20798" y="6614"/>
                            <a:pt x="19754" y="6875"/>
                          </a:cubicBezTo>
                          <a:cubicBezTo>
                            <a:pt x="18797" y="5048"/>
                            <a:pt x="17579" y="3481"/>
                            <a:pt x="16099" y="2089"/>
                          </a:cubicBezTo>
                          <a:cubicBezTo>
                            <a:pt x="17579" y="1219"/>
                            <a:pt x="19232" y="609"/>
                            <a:pt x="21059" y="522"/>
                          </a:cubicBezTo>
                          <a:cubicBezTo>
                            <a:pt x="21123" y="518"/>
                            <a:pt x="21186" y="515"/>
                            <a:pt x="21249" y="515"/>
                          </a:cubicBezTo>
                          <a:close/>
                          <a:moveTo>
                            <a:pt x="9660" y="5831"/>
                          </a:moveTo>
                          <a:cubicBezTo>
                            <a:pt x="10008" y="5831"/>
                            <a:pt x="10356" y="6005"/>
                            <a:pt x="10617" y="6005"/>
                          </a:cubicBezTo>
                          <a:cubicBezTo>
                            <a:pt x="10269" y="6353"/>
                            <a:pt x="10008" y="6701"/>
                            <a:pt x="9747" y="7049"/>
                          </a:cubicBezTo>
                          <a:cubicBezTo>
                            <a:pt x="9660" y="6614"/>
                            <a:pt x="9573" y="6266"/>
                            <a:pt x="9573" y="5831"/>
                          </a:cubicBezTo>
                          <a:close/>
                          <a:moveTo>
                            <a:pt x="15664" y="2350"/>
                          </a:moveTo>
                          <a:cubicBezTo>
                            <a:pt x="17143" y="3655"/>
                            <a:pt x="18362" y="5222"/>
                            <a:pt x="19319" y="6962"/>
                          </a:cubicBezTo>
                          <a:cubicBezTo>
                            <a:pt x="18710" y="7136"/>
                            <a:pt x="18101" y="7397"/>
                            <a:pt x="17492" y="7571"/>
                          </a:cubicBezTo>
                          <a:cubicBezTo>
                            <a:pt x="15577" y="6788"/>
                            <a:pt x="13489" y="6179"/>
                            <a:pt x="11400" y="5744"/>
                          </a:cubicBezTo>
                          <a:lnTo>
                            <a:pt x="11487" y="5657"/>
                          </a:lnTo>
                          <a:cubicBezTo>
                            <a:pt x="12705" y="4438"/>
                            <a:pt x="14098" y="3307"/>
                            <a:pt x="15664" y="2350"/>
                          </a:cubicBezTo>
                          <a:close/>
                          <a:moveTo>
                            <a:pt x="19493" y="7397"/>
                          </a:moveTo>
                          <a:cubicBezTo>
                            <a:pt x="19754" y="7832"/>
                            <a:pt x="20015" y="8354"/>
                            <a:pt x="20189" y="8877"/>
                          </a:cubicBezTo>
                          <a:cubicBezTo>
                            <a:pt x="19493" y="8441"/>
                            <a:pt x="18797" y="8180"/>
                            <a:pt x="18101" y="7832"/>
                          </a:cubicBezTo>
                          <a:lnTo>
                            <a:pt x="18188" y="7832"/>
                          </a:lnTo>
                          <a:cubicBezTo>
                            <a:pt x="18623" y="7658"/>
                            <a:pt x="19145" y="7484"/>
                            <a:pt x="19493" y="7397"/>
                          </a:cubicBezTo>
                          <a:close/>
                          <a:moveTo>
                            <a:pt x="23061" y="6788"/>
                          </a:moveTo>
                          <a:lnTo>
                            <a:pt x="23061" y="6788"/>
                          </a:lnTo>
                          <a:cubicBezTo>
                            <a:pt x="22713" y="7832"/>
                            <a:pt x="22278" y="8790"/>
                            <a:pt x="21843" y="9747"/>
                          </a:cubicBezTo>
                          <a:cubicBezTo>
                            <a:pt x="21495" y="9573"/>
                            <a:pt x="21146" y="9312"/>
                            <a:pt x="20798" y="9138"/>
                          </a:cubicBezTo>
                          <a:cubicBezTo>
                            <a:pt x="20537" y="8441"/>
                            <a:pt x="20276" y="7832"/>
                            <a:pt x="19928" y="7223"/>
                          </a:cubicBezTo>
                          <a:cubicBezTo>
                            <a:pt x="20972" y="6962"/>
                            <a:pt x="22017" y="6875"/>
                            <a:pt x="23061" y="6788"/>
                          </a:cubicBezTo>
                          <a:close/>
                          <a:moveTo>
                            <a:pt x="9573" y="8006"/>
                          </a:moveTo>
                          <a:cubicBezTo>
                            <a:pt x="9747" y="8616"/>
                            <a:pt x="10008" y="9312"/>
                            <a:pt x="10269" y="10095"/>
                          </a:cubicBezTo>
                          <a:cubicBezTo>
                            <a:pt x="9660" y="9921"/>
                            <a:pt x="9137" y="9747"/>
                            <a:pt x="8615" y="9573"/>
                          </a:cubicBezTo>
                          <a:lnTo>
                            <a:pt x="8702" y="9573"/>
                          </a:lnTo>
                          <a:cubicBezTo>
                            <a:pt x="8963" y="8964"/>
                            <a:pt x="9224" y="8529"/>
                            <a:pt x="9573" y="8006"/>
                          </a:cubicBezTo>
                          <a:close/>
                          <a:moveTo>
                            <a:pt x="11052" y="6092"/>
                          </a:moveTo>
                          <a:cubicBezTo>
                            <a:pt x="13053" y="6440"/>
                            <a:pt x="15055" y="7049"/>
                            <a:pt x="16969" y="7832"/>
                          </a:cubicBezTo>
                          <a:cubicBezTo>
                            <a:pt x="15142" y="8529"/>
                            <a:pt x="13489" y="9486"/>
                            <a:pt x="11835" y="10617"/>
                          </a:cubicBezTo>
                          <a:lnTo>
                            <a:pt x="10791" y="10269"/>
                          </a:lnTo>
                          <a:lnTo>
                            <a:pt x="10791" y="10182"/>
                          </a:lnTo>
                          <a:cubicBezTo>
                            <a:pt x="10443" y="9312"/>
                            <a:pt x="10182" y="8441"/>
                            <a:pt x="9921" y="7571"/>
                          </a:cubicBezTo>
                          <a:cubicBezTo>
                            <a:pt x="10269" y="7049"/>
                            <a:pt x="10617" y="6527"/>
                            <a:pt x="11052" y="6092"/>
                          </a:cubicBezTo>
                          <a:close/>
                          <a:moveTo>
                            <a:pt x="20972" y="9747"/>
                          </a:moveTo>
                          <a:lnTo>
                            <a:pt x="21669" y="10182"/>
                          </a:lnTo>
                          <a:lnTo>
                            <a:pt x="21321" y="10878"/>
                          </a:lnTo>
                          <a:cubicBezTo>
                            <a:pt x="21234" y="10530"/>
                            <a:pt x="21146" y="10095"/>
                            <a:pt x="20972" y="9747"/>
                          </a:cubicBezTo>
                          <a:close/>
                          <a:moveTo>
                            <a:pt x="10965" y="10704"/>
                          </a:moveTo>
                          <a:lnTo>
                            <a:pt x="11487" y="10965"/>
                          </a:lnTo>
                          <a:lnTo>
                            <a:pt x="11139" y="11139"/>
                          </a:lnTo>
                          <a:lnTo>
                            <a:pt x="10965" y="10704"/>
                          </a:lnTo>
                          <a:close/>
                          <a:moveTo>
                            <a:pt x="23496" y="6788"/>
                          </a:moveTo>
                          <a:cubicBezTo>
                            <a:pt x="24192" y="6788"/>
                            <a:pt x="24801" y="6788"/>
                            <a:pt x="25498" y="6962"/>
                          </a:cubicBezTo>
                          <a:cubicBezTo>
                            <a:pt x="27151" y="7310"/>
                            <a:pt x="28021" y="7832"/>
                            <a:pt x="28108" y="8529"/>
                          </a:cubicBezTo>
                          <a:cubicBezTo>
                            <a:pt x="28282" y="9486"/>
                            <a:pt x="26890" y="10704"/>
                            <a:pt x="24627" y="11835"/>
                          </a:cubicBezTo>
                          <a:cubicBezTo>
                            <a:pt x="23844" y="11139"/>
                            <a:pt x="23061" y="10530"/>
                            <a:pt x="22191" y="10008"/>
                          </a:cubicBezTo>
                          <a:lnTo>
                            <a:pt x="22191" y="9921"/>
                          </a:lnTo>
                          <a:cubicBezTo>
                            <a:pt x="22713" y="8877"/>
                            <a:pt x="23148" y="7832"/>
                            <a:pt x="23496" y="6788"/>
                          </a:cubicBezTo>
                          <a:close/>
                          <a:moveTo>
                            <a:pt x="22017" y="10356"/>
                          </a:moveTo>
                          <a:cubicBezTo>
                            <a:pt x="22800" y="10878"/>
                            <a:pt x="23496" y="11400"/>
                            <a:pt x="24192" y="12009"/>
                          </a:cubicBezTo>
                          <a:cubicBezTo>
                            <a:pt x="23409" y="12358"/>
                            <a:pt x="22452" y="12706"/>
                            <a:pt x="21582" y="12967"/>
                          </a:cubicBezTo>
                          <a:cubicBezTo>
                            <a:pt x="21582" y="12445"/>
                            <a:pt x="21495" y="12009"/>
                            <a:pt x="21495" y="11487"/>
                          </a:cubicBezTo>
                          <a:cubicBezTo>
                            <a:pt x="21756" y="11139"/>
                            <a:pt x="21930" y="10704"/>
                            <a:pt x="22017" y="10356"/>
                          </a:cubicBezTo>
                          <a:close/>
                          <a:moveTo>
                            <a:pt x="21146" y="12096"/>
                          </a:moveTo>
                          <a:cubicBezTo>
                            <a:pt x="21234" y="12445"/>
                            <a:pt x="21234" y="12793"/>
                            <a:pt x="21146" y="13054"/>
                          </a:cubicBezTo>
                          <a:lnTo>
                            <a:pt x="20450" y="13315"/>
                          </a:lnTo>
                          <a:cubicBezTo>
                            <a:pt x="20711" y="12880"/>
                            <a:pt x="20885" y="12532"/>
                            <a:pt x="21146" y="12183"/>
                          </a:cubicBezTo>
                          <a:lnTo>
                            <a:pt x="21146" y="12096"/>
                          </a:lnTo>
                          <a:close/>
                          <a:moveTo>
                            <a:pt x="4873" y="9399"/>
                          </a:moveTo>
                          <a:cubicBezTo>
                            <a:pt x="5918" y="9399"/>
                            <a:pt x="6962" y="9573"/>
                            <a:pt x="8006" y="9921"/>
                          </a:cubicBezTo>
                          <a:cubicBezTo>
                            <a:pt x="7658" y="10617"/>
                            <a:pt x="7397" y="11313"/>
                            <a:pt x="7136" y="12096"/>
                          </a:cubicBezTo>
                          <a:cubicBezTo>
                            <a:pt x="6962" y="12619"/>
                            <a:pt x="6875" y="13141"/>
                            <a:pt x="6875" y="13663"/>
                          </a:cubicBezTo>
                          <a:cubicBezTo>
                            <a:pt x="4177" y="12619"/>
                            <a:pt x="2611" y="11052"/>
                            <a:pt x="2698" y="10443"/>
                          </a:cubicBezTo>
                          <a:cubicBezTo>
                            <a:pt x="2872" y="9747"/>
                            <a:pt x="3568" y="9399"/>
                            <a:pt x="4786" y="9399"/>
                          </a:cubicBezTo>
                          <a:close/>
                          <a:moveTo>
                            <a:pt x="17492" y="8006"/>
                          </a:moveTo>
                          <a:cubicBezTo>
                            <a:pt x="18536" y="8441"/>
                            <a:pt x="19493" y="8964"/>
                            <a:pt x="20450" y="9399"/>
                          </a:cubicBezTo>
                          <a:cubicBezTo>
                            <a:pt x="20624" y="10095"/>
                            <a:pt x="20798" y="10791"/>
                            <a:pt x="20972" y="11487"/>
                          </a:cubicBezTo>
                          <a:cubicBezTo>
                            <a:pt x="20711" y="12096"/>
                            <a:pt x="20276" y="12793"/>
                            <a:pt x="19928" y="13402"/>
                          </a:cubicBezTo>
                          <a:cubicBezTo>
                            <a:pt x="19493" y="13576"/>
                            <a:pt x="19058" y="13663"/>
                            <a:pt x="18623" y="13750"/>
                          </a:cubicBezTo>
                          <a:cubicBezTo>
                            <a:pt x="16621" y="12619"/>
                            <a:pt x="14533" y="11661"/>
                            <a:pt x="12357" y="10791"/>
                          </a:cubicBezTo>
                          <a:lnTo>
                            <a:pt x="12444" y="10791"/>
                          </a:lnTo>
                          <a:cubicBezTo>
                            <a:pt x="14011" y="9660"/>
                            <a:pt x="15664" y="8790"/>
                            <a:pt x="17492" y="8006"/>
                          </a:cubicBezTo>
                          <a:close/>
                          <a:moveTo>
                            <a:pt x="8528" y="9921"/>
                          </a:moveTo>
                          <a:cubicBezTo>
                            <a:pt x="9137" y="10095"/>
                            <a:pt x="9834" y="10356"/>
                            <a:pt x="10530" y="10530"/>
                          </a:cubicBezTo>
                          <a:cubicBezTo>
                            <a:pt x="10617" y="10878"/>
                            <a:pt x="10791" y="11139"/>
                            <a:pt x="10878" y="11400"/>
                          </a:cubicBezTo>
                          <a:cubicBezTo>
                            <a:pt x="9834" y="12183"/>
                            <a:pt x="8789" y="13054"/>
                            <a:pt x="7832" y="13924"/>
                          </a:cubicBezTo>
                          <a:lnTo>
                            <a:pt x="7223" y="13750"/>
                          </a:lnTo>
                          <a:lnTo>
                            <a:pt x="7310" y="13750"/>
                          </a:lnTo>
                          <a:cubicBezTo>
                            <a:pt x="7310" y="13141"/>
                            <a:pt x="7484" y="12619"/>
                            <a:pt x="7658" y="12096"/>
                          </a:cubicBezTo>
                          <a:cubicBezTo>
                            <a:pt x="7832" y="11400"/>
                            <a:pt x="8180" y="10617"/>
                            <a:pt x="8528" y="9921"/>
                          </a:cubicBezTo>
                          <a:close/>
                          <a:moveTo>
                            <a:pt x="19580" y="13924"/>
                          </a:moveTo>
                          <a:lnTo>
                            <a:pt x="19406" y="14185"/>
                          </a:lnTo>
                          <a:lnTo>
                            <a:pt x="19232" y="14011"/>
                          </a:lnTo>
                          <a:lnTo>
                            <a:pt x="19580" y="13924"/>
                          </a:lnTo>
                          <a:close/>
                          <a:moveTo>
                            <a:pt x="10965" y="11835"/>
                          </a:moveTo>
                          <a:cubicBezTo>
                            <a:pt x="11487" y="12967"/>
                            <a:pt x="11922" y="13924"/>
                            <a:pt x="12183" y="14359"/>
                          </a:cubicBezTo>
                          <a:lnTo>
                            <a:pt x="10617" y="14359"/>
                          </a:lnTo>
                          <a:cubicBezTo>
                            <a:pt x="9834" y="14359"/>
                            <a:pt x="9050" y="14272"/>
                            <a:pt x="8354" y="14098"/>
                          </a:cubicBezTo>
                          <a:lnTo>
                            <a:pt x="8354" y="14011"/>
                          </a:lnTo>
                          <a:cubicBezTo>
                            <a:pt x="9137" y="13228"/>
                            <a:pt x="10095" y="12445"/>
                            <a:pt x="10965" y="11835"/>
                          </a:cubicBezTo>
                          <a:close/>
                          <a:moveTo>
                            <a:pt x="12009" y="11052"/>
                          </a:moveTo>
                          <a:cubicBezTo>
                            <a:pt x="14011" y="11835"/>
                            <a:pt x="16012" y="12793"/>
                            <a:pt x="18014" y="13837"/>
                          </a:cubicBezTo>
                          <a:cubicBezTo>
                            <a:pt x="16273" y="14185"/>
                            <a:pt x="14446" y="14359"/>
                            <a:pt x="12618" y="14359"/>
                          </a:cubicBezTo>
                          <a:cubicBezTo>
                            <a:pt x="12444" y="14011"/>
                            <a:pt x="11922" y="12967"/>
                            <a:pt x="11313" y="11574"/>
                          </a:cubicBezTo>
                          <a:lnTo>
                            <a:pt x="12009" y="11052"/>
                          </a:lnTo>
                          <a:close/>
                          <a:moveTo>
                            <a:pt x="7223" y="14185"/>
                          </a:moveTo>
                          <a:lnTo>
                            <a:pt x="7484" y="14272"/>
                          </a:lnTo>
                          <a:lnTo>
                            <a:pt x="7223" y="14533"/>
                          </a:lnTo>
                          <a:cubicBezTo>
                            <a:pt x="7223" y="14359"/>
                            <a:pt x="7223" y="14272"/>
                            <a:pt x="7223" y="14185"/>
                          </a:cubicBezTo>
                          <a:close/>
                          <a:moveTo>
                            <a:pt x="21146" y="13489"/>
                          </a:moveTo>
                          <a:cubicBezTo>
                            <a:pt x="21146" y="14011"/>
                            <a:pt x="21059" y="14533"/>
                            <a:pt x="20972" y="15055"/>
                          </a:cubicBezTo>
                          <a:lnTo>
                            <a:pt x="19754" y="14359"/>
                          </a:lnTo>
                          <a:lnTo>
                            <a:pt x="20102" y="13837"/>
                          </a:lnTo>
                          <a:lnTo>
                            <a:pt x="21146" y="13489"/>
                          </a:lnTo>
                          <a:close/>
                          <a:moveTo>
                            <a:pt x="7136" y="5657"/>
                          </a:moveTo>
                          <a:cubicBezTo>
                            <a:pt x="7745" y="5657"/>
                            <a:pt x="8441" y="5744"/>
                            <a:pt x="9224" y="5831"/>
                          </a:cubicBezTo>
                          <a:cubicBezTo>
                            <a:pt x="9224" y="6353"/>
                            <a:pt x="9398" y="6875"/>
                            <a:pt x="9485" y="7484"/>
                          </a:cubicBezTo>
                          <a:cubicBezTo>
                            <a:pt x="9050" y="8093"/>
                            <a:pt x="8615" y="8790"/>
                            <a:pt x="8267" y="9486"/>
                          </a:cubicBezTo>
                          <a:cubicBezTo>
                            <a:pt x="7136" y="9138"/>
                            <a:pt x="6005" y="8964"/>
                            <a:pt x="4873" y="8964"/>
                          </a:cubicBezTo>
                          <a:cubicBezTo>
                            <a:pt x="2959" y="8964"/>
                            <a:pt x="2437" y="9660"/>
                            <a:pt x="2350" y="10356"/>
                          </a:cubicBezTo>
                          <a:cubicBezTo>
                            <a:pt x="2176" y="11400"/>
                            <a:pt x="4264" y="13141"/>
                            <a:pt x="6875" y="14011"/>
                          </a:cubicBezTo>
                          <a:cubicBezTo>
                            <a:pt x="6788" y="14272"/>
                            <a:pt x="6788" y="14533"/>
                            <a:pt x="6875" y="14881"/>
                          </a:cubicBezTo>
                          <a:cubicBezTo>
                            <a:pt x="6527" y="15229"/>
                            <a:pt x="6179" y="15577"/>
                            <a:pt x="5918" y="15925"/>
                          </a:cubicBezTo>
                          <a:cubicBezTo>
                            <a:pt x="2437" y="13402"/>
                            <a:pt x="348" y="10443"/>
                            <a:pt x="696" y="8441"/>
                          </a:cubicBezTo>
                          <a:cubicBezTo>
                            <a:pt x="870" y="7310"/>
                            <a:pt x="1828" y="6527"/>
                            <a:pt x="3394" y="6092"/>
                          </a:cubicBezTo>
                          <a:cubicBezTo>
                            <a:pt x="4612" y="5831"/>
                            <a:pt x="5831" y="5657"/>
                            <a:pt x="7049" y="5657"/>
                          </a:cubicBezTo>
                          <a:close/>
                          <a:moveTo>
                            <a:pt x="6875" y="15403"/>
                          </a:moveTo>
                          <a:cubicBezTo>
                            <a:pt x="6962" y="15925"/>
                            <a:pt x="7136" y="16448"/>
                            <a:pt x="7310" y="16970"/>
                          </a:cubicBezTo>
                          <a:cubicBezTo>
                            <a:pt x="6962" y="16709"/>
                            <a:pt x="6614" y="16448"/>
                            <a:pt x="6266" y="16186"/>
                          </a:cubicBezTo>
                          <a:cubicBezTo>
                            <a:pt x="6527" y="15925"/>
                            <a:pt x="6701" y="15664"/>
                            <a:pt x="6875" y="15403"/>
                          </a:cubicBezTo>
                          <a:close/>
                          <a:moveTo>
                            <a:pt x="24540" y="12270"/>
                          </a:moveTo>
                          <a:cubicBezTo>
                            <a:pt x="26107" y="13663"/>
                            <a:pt x="26977" y="14968"/>
                            <a:pt x="26977" y="16099"/>
                          </a:cubicBezTo>
                          <a:cubicBezTo>
                            <a:pt x="26977" y="16883"/>
                            <a:pt x="26716" y="17579"/>
                            <a:pt x="26194" y="18101"/>
                          </a:cubicBezTo>
                          <a:cubicBezTo>
                            <a:pt x="25933" y="18275"/>
                            <a:pt x="25672" y="18536"/>
                            <a:pt x="25498" y="18797"/>
                          </a:cubicBezTo>
                          <a:cubicBezTo>
                            <a:pt x="24279" y="17405"/>
                            <a:pt x="22887" y="16274"/>
                            <a:pt x="21321" y="15316"/>
                          </a:cubicBezTo>
                          <a:cubicBezTo>
                            <a:pt x="21495" y="14620"/>
                            <a:pt x="21582" y="14011"/>
                            <a:pt x="21582" y="13315"/>
                          </a:cubicBezTo>
                          <a:cubicBezTo>
                            <a:pt x="22626" y="13054"/>
                            <a:pt x="23583" y="12706"/>
                            <a:pt x="24540" y="12270"/>
                          </a:cubicBezTo>
                          <a:close/>
                          <a:moveTo>
                            <a:pt x="18536" y="14185"/>
                          </a:moveTo>
                          <a:lnTo>
                            <a:pt x="19145" y="14533"/>
                          </a:lnTo>
                          <a:cubicBezTo>
                            <a:pt x="18101" y="16012"/>
                            <a:pt x="16969" y="17492"/>
                            <a:pt x="15664" y="18884"/>
                          </a:cubicBezTo>
                          <a:cubicBezTo>
                            <a:pt x="14620" y="17579"/>
                            <a:pt x="13750" y="16186"/>
                            <a:pt x="12879" y="14794"/>
                          </a:cubicBezTo>
                          <a:cubicBezTo>
                            <a:pt x="14794" y="14707"/>
                            <a:pt x="16708" y="14533"/>
                            <a:pt x="18536" y="14185"/>
                          </a:cubicBezTo>
                          <a:close/>
                          <a:moveTo>
                            <a:pt x="19580" y="14707"/>
                          </a:moveTo>
                          <a:cubicBezTo>
                            <a:pt x="20015" y="14968"/>
                            <a:pt x="20450" y="15229"/>
                            <a:pt x="20798" y="15490"/>
                          </a:cubicBezTo>
                          <a:cubicBezTo>
                            <a:pt x="20276" y="16970"/>
                            <a:pt x="19232" y="18188"/>
                            <a:pt x="17840" y="18884"/>
                          </a:cubicBezTo>
                          <a:cubicBezTo>
                            <a:pt x="17318" y="19145"/>
                            <a:pt x="16795" y="19406"/>
                            <a:pt x="16186" y="19493"/>
                          </a:cubicBezTo>
                          <a:lnTo>
                            <a:pt x="15925" y="19145"/>
                          </a:lnTo>
                          <a:lnTo>
                            <a:pt x="16012" y="19145"/>
                          </a:lnTo>
                          <a:cubicBezTo>
                            <a:pt x="17318" y="17753"/>
                            <a:pt x="18536" y="16274"/>
                            <a:pt x="19580" y="14707"/>
                          </a:cubicBezTo>
                          <a:close/>
                          <a:moveTo>
                            <a:pt x="7919" y="14359"/>
                          </a:moveTo>
                          <a:cubicBezTo>
                            <a:pt x="8789" y="14620"/>
                            <a:pt x="9747" y="14794"/>
                            <a:pt x="10617" y="14794"/>
                          </a:cubicBezTo>
                          <a:lnTo>
                            <a:pt x="12357" y="14794"/>
                          </a:lnTo>
                          <a:cubicBezTo>
                            <a:pt x="13314" y="16274"/>
                            <a:pt x="14272" y="17753"/>
                            <a:pt x="15403" y="19145"/>
                          </a:cubicBezTo>
                          <a:lnTo>
                            <a:pt x="14968" y="19580"/>
                          </a:lnTo>
                          <a:cubicBezTo>
                            <a:pt x="12444" y="19406"/>
                            <a:pt x="10095" y="18623"/>
                            <a:pt x="7919" y="17318"/>
                          </a:cubicBezTo>
                          <a:lnTo>
                            <a:pt x="8006" y="17318"/>
                          </a:lnTo>
                          <a:cubicBezTo>
                            <a:pt x="7658" y="16622"/>
                            <a:pt x="7397" y="15838"/>
                            <a:pt x="7310" y="15055"/>
                          </a:cubicBezTo>
                          <a:cubicBezTo>
                            <a:pt x="7484" y="14881"/>
                            <a:pt x="7745" y="14620"/>
                            <a:pt x="7919" y="14359"/>
                          </a:cubicBezTo>
                          <a:close/>
                          <a:moveTo>
                            <a:pt x="8441" y="18014"/>
                          </a:moveTo>
                          <a:cubicBezTo>
                            <a:pt x="10269" y="19058"/>
                            <a:pt x="12357" y="19754"/>
                            <a:pt x="14533" y="19928"/>
                          </a:cubicBezTo>
                          <a:cubicBezTo>
                            <a:pt x="13924" y="20451"/>
                            <a:pt x="13314" y="20973"/>
                            <a:pt x="12705" y="21495"/>
                          </a:cubicBezTo>
                          <a:cubicBezTo>
                            <a:pt x="10965" y="20799"/>
                            <a:pt x="9398" y="19580"/>
                            <a:pt x="8354" y="18014"/>
                          </a:cubicBezTo>
                          <a:close/>
                          <a:moveTo>
                            <a:pt x="21234" y="15751"/>
                          </a:moveTo>
                          <a:cubicBezTo>
                            <a:pt x="22713" y="16622"/>
                            <a:pt x="24018" y="17753"/>
                            <a:pt x="25150" y="19058"/>
                          </a:cubicBezTo>
                          <a:cubicBezTo>
                            <a:pt x="23409" y="20625"/>
                            <a:pt x="21234" y="21669"/>
                            <a:pt x="18797" y="22104"/>
                          </a:cubicBezTo>
                          <a:cubicBezTo>
                            <a:pt x="18014" y="21408"/>
                            <a:pt x="17230" y="20625"/>
                            <a:pt x="16447" y="19841"/>
                          </a:cubicBezTo>
                          <a:lnTo>
                            <a:pt x="16534" y="19841"/>
                          </a:lnTo>
                          <a:cubicBezTo>
                            <a:pt x="17056" y="19754"/>
                            <a:pt x="17579" y="19580"/>
                            <a:pt x="18101" y="19319"/>
                          </a:cubicBezTo>
                          <a:cubicBezTo>
                            <a:pt x="19580" y="18536"/>
                            <a:pt x="20624" y="17318"/>
                            <a:pt x="21234" y="15751"/>
                          </a:cubicBezTo>
                          <a:close/>
                          <a:moveTo>
                            <a:pt x="16012" y="19928"/>
                          </a:moveTo>
                          <a:cubicBezTo>
                            <a:pt x="16708" y="20712"/>
                            <a:pt x="17492" y="21495"/>
                            <a:pt x="18275" y="22191"/>
                          </a:cubicBezTo>
                          <a:cubicBezTo>
                            <a:pt x="17861" y="22235"/>
                            <a:pt x="17443" y="22256"/>
                            <a:pt x="17021" y="22256"/>
                          </a:cubicBezTo>
                          <a:cubicBezTo>
                            <a:pt x="15757" y="22256"/>
                            <a:pt x="14468" y="22061"/>
                            <a:pt x="13227" y="21669"/>
                          </a:cubicBezTo>
                          <a:cubicBezTo>
                            <a:pt x="13924" y="21147"/>
                            <a:pt x="14533" y="20538"/>
                            <a:pt x="15229" y="19928"/>
                          </a:cubicBezTo>
                          <a:close/>
                          <a:moveTo>
                            <a:pt x="25498" y="19406"/>
                          </a:moveTo>
                          <a:cubicBezTo>
                            <a:pt x="25933" y="19928"/>
                            <a:pt x="26194" y="20625"/>
                            <a:pt x="26107" y="21321"/>
                          </a:cubicBezTo>
                          <a:cubicBezTo>
                            <a:pt x="25933" y="21843"/>
                            <a:pt x="25585" y="22278"/>
                            <a:pt x="25150" y="22452"/>
                          </a:cubicBezTo>
                          <a:cubicBezTo>
                            <a:pt x="24540" y="23148"/>
                            <a:pt x="23583" y="23583"/>
                            <a:pt x="22626" y="23583"/>
                          </a:cubicBezTo>
                          <a:cubicBezTo>
                            <a:pt x="21408" y="23496"/>
                            <a:pt x="20276" y="23148"/>
                            <a:pt x="19319" y="22452"/>
                          </a:cubicBezTo>
                          <a:cubicBezTo>
                            <a:pt x="21669" y="21930"/>
                            <a:pt x="23757" y="20886"/>
                            <a:pt x="25498" y="19406"/>
                          </a:cubicBezTo>
                          <a:close/>
                          <a:moveTo>
                            <a:pt x="6061" y="16572"/>
                          </a:moveTo>
                          <a:cubicBezTo>
                            <a:pt x="6570" y="16908"/>
                            <a:pt x="7158" y="17243"/>
                            <a:pt x="7745" y="17579"/>
                          </a:cubicBezTo>
                          <a:cubicBezTo>
                            <a:pt x="8789" y="19493"/>
                            <a:pt x="10443" y="20973"/>
                            <a:pt x="12357" y="21756"/>
                          </a:cubicBezTo>
                          <a:cubicBezTo>
                            <a:pt x="10530" y="23148"/>
                            <a:pt x="8267" y="23844"/>
                            <a:pt x="6005" y="23844"/>
                          </a:cubicBezTo>
                          <a:cubicBezTo>
                            <a:pt x="4699" y="23757"/>
                            <a:pt x="3916" y="23322"/>
                            <a:pt x="3655" y="22539"/>
                          </a:cubicBezTo>
                          <a:cubicBezTo>
                            <a:pt x="3135" y="21327"/>
                            <a:pt x="3995" y="19081"/>
                            <a:pt x="6061" y="16572"/>
                          </a:cubicBezTo>
                          <a:close/>
                          <a:moveTo>
                            <a:pt x="12009" y="0"/>
                          </a:moveTo>
                          <a:cubicBezTo>
                            <a:pt x="11487" y="0"/>
                            <a:pt x="11052" y="174"/>
                            <a:pt x="10704" y="435"/>
                          </a:cubicBezTo>
                          <a:cubicBezTo>
                            <a:pt x="9398" y="1393"/>
                            <a:pt x="8963" y="3046"/>
                            <a:pt x="9137" y="5309"/>
                          </a:cubicBezTo>
                          <a:cubicBezTo>
                            <a:pt x="8558" y="5256"/>
                            <a:pt x="7978" y="5227"/>
                            <a:pt x="7398" y="5227"/>
                          </a:cubicBezTo>
                          <a:cubicBezTo>
                            <a:pt x="6064" y="5227"/>
                            <a:pt x="4729" y="5380"/>
                            <a:pt x="3394" y="5744"/>
                          </a:cubicBezTo>
                          <a:cubicBezTo>
                            <a:pt x="1566" y="6179"/>
                            <a:pt x="609" y="7049"/>
                            <a:pt x="348" y="8354"/>
                          </a:cubicBezTo>
                          <a:cubicBezTo>
                            <a:pt x="0" y="10530"/>
                            <a:pt x="2089" y="13576"/>
                            <a:pt x="5744" y="16274"/>
                          </a:cubicBezTo>
                          <a:cubicBezTo>
                            <a:pt x="3568" y="18971"/>
                            <a:pt x="2698" y="21321"/>
                            <a:pt x="3307" y="22713"/>
                          </a:cubicBezTo>
                          <a:cubicBezTo>
                            <a:pt x="3742" y="23670"/>
                            <a:pt x="4873" y="24280"/>
                            <a:pt x="5918" y="24280"/>
                          </a:cubicBezTo>
                          <a:lnTo>
                            <a:pt x="6527" y="24280"/>
                          </a:lnTo>
                          <a:cubicBezTo>
                            <a:pt x="8789" y="24106"/>
                            <a:pt x="11052" y="23322"/>
                            <a:pt x="12792" y="21930"/>
                          </a:cubicBezTo>
                          <a:cubicBezTo>
                            <a:pt x="14149" y="22423"/>
                            <a:pt x="15593" y="22654"/>
                            <a:pt x="17031" y="22654"/>
                          </a:cubicBezTo>
                          <a:cubicBezTo>
                            <a:pt x="17623" y="22654"/>
                            <a:pt x="18213" y="22615"/>
                            <a:pt x="18797" y="22539"/>
                          </a:cubicBezTo>
                          <a:cubicBezTo>
                            <a:pt x="19841" y="23409"/>
                            <a:pt x="21234" y="23931"/>
                            <a:pt x="22626" y="24019"/>
                          </a:cubicBezTo>
                          <a:cubicBezTo>
                            <a:pt x="23670" y="24019"/>
                            <a:pt x="24714" y="23583"/>
                            <a:pt x="25411" y="22800"/>
                          </a:cubicBezTo>
                          <a:cubicBezTo>
                            <a:pt x="26020" y="22539"/>
                            <a:pt x="26368" y="22017"/>
                            <a:pt x="26542" y="21321"/>
                          </a:cubicBezTo>
                          <a:cubicBezTo>
                            <a:pt x="26629" y="20538"/>
                            <a:pt x="26368" y="19754"/>
                            <a:pt x="25846" y="19058"/>
                          </a:cubicBezTo>
                          <a:cubicBezTo>
                            <a:pt x="26020" y="18884"/>
                            <a:pt x="26281" y="18623"/>
                            <a:pt x="26542" y="18362"/>
                          </a:cubicBezTo>
                          <a:cubicBezTo>
                            <a:pt x="27151" y="17753"/>
                            <a:pt x="27499" y="16970"/>
                            <a:pt x="27412" y="16099"/>
                          </a:cubicBezTo>
                          <a:cubicBezTo>
                            <a:pt x="27238" y="14533"/>
                            <a:pt x="26368" y="13054"/>
                            <a:pt x="25063" y="12096"/>
                          </a:cubicBezTo>
                          <a:cubicBezTo>
                            <a:pt x="27499" y="10878"/>
                            <a:pt x="28804" y="9573"/>
                            <a:pt x="28630" y="8441"/>
                          </a:cubicBezTo>
                          <a:cubicBezTo>
                            <a:pt x="28543" y="7832"/>
                            <a:pt x="28021" y="6962"/>
                            <a:pt x="25672" y="6527"/>
                          </a:cubicBezTo>
                          <a:cubicBezTo>
                            <a:pt x="25063" y="6440"/>
                            <a:pt x="24366" y="6353"/>
                            <a:pt x="23670" y="6353"/>
                          </a:cubicBezTo>
                          <a:cubicBezTo>
                            <a:pt x="24192" y="4961"/>
                            <a:pt x="24279" y="3568"/>
                            <a:pt x="24018" y="2089"/>
                          </a:cubicBezTo>
                          <a:cubicBezTo>
                            <a:pt x="23700" y="895"/>
                            <a:pt x="22654" y="65"/>
                            <a:pt x="21412" y="65"/>
                          </a:cubicBezTo>
                          <a:cubicBezTo>
                            <a:pt x="21296" y="65"/>
                            <a:pt x="21178" y="72"/>
                            <a:pt x="21059" y="87"/>
                          </a:cubicBezTo>
                          <a:cubicBezTo>
                            <a:pt x="19232" y="261"/>
                            <a:pt x="17405" y="784"/>
                            <a:pt x="15751" y="1828"/>
                          </a:cubicBezTo>
                          <a:cubicBezTo>
                            <a:pt x="14794" y="784"/>
                            <a:pt x="13401" y="174"/>
                            <a:pt x="12009"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76"/>
                    <p:cNvSpPr/>
                    <p:nvPr/>
                  </p:nvSpPr>
                  <p:spPr>
                    <a:xfrm>
                      <a:off x="5241959" y="3090502"/>
                      <a:ext cx="1307099" cy="585576"/>
                    </a:xfrm>
                    <a:custGeom>
                      <a:rect b="b" l="l" r="r" t="t"/>
                      <a:pathLst>
                        <a:path extrusionOk="0" h="27563" w="61525">
                          <a:moveTo>
                            <a:pt x="59523" y="1"/>
                          </a:moveTo>
                          <a:lnTo>
                            <a:pt x="12357" y="3830"/>
                          </a:lnTo>
                          <a:cubicBezTo>
                            <a:pt x="12357" y="3830"/>
                            <a:pt x="0" y="21669"/>
                            <a:pt x="19319" y="26107"/>
                          </a:cubicBezTo>
                          <a:cubicBezTo>
                            <a:pt x="22579" y="26880"/>
                            <a:pt x="29614" y="27562"/>
                            <a:pt x="37023" y="27562"/>
                          </a:cubicBezTo>
                          <a:cubicBezTo>
                            <a:pt x="48802" y="27562"/>
                            <a:pt x="61525" y="25839"/>
                            <a:pt x="61525" y="20016"/>
                          </a:cubicBezTo>
                          <a:cubicBezTo>
                            <a:pt x="61351" y="13315"/>
                            <a:pt x="60742" y="6614"/>
                            <a:pt x="59523"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76"/>
                    <p:cNvSpPr/>
                    <p:nvPr/>
                  </p:nvSpPr>
                  <p:spPr>
                    <a:xfrm>
                      <a:off x="5731890" y="2103247"/>
                      <a:ext cx="535501" cy="487020"/>
                    </a:xfrm>
                    <a:custGeom>
                      <a:rect b="b" l="l" r="r" t="t"/>
                      <a:pathLst>
                        <a:path extrusionOk="0" h="22924" w="25206">
                          <a:moveTo>
                            <a:pt x="11748" y="1"/>
                          </a:moveTo>
                          <a:cubicBezTo>
                            <a:pt x="11748" y="1"/>
                            <a:pt x="11922" y="8094"/>
                            <a:pt x="11835" y="9312"/>
                          </a:cubicBezTo>
                          <a:cubicBezTo>
                            <a:pt x="11748" y="10443"/>
                            <a:pt x="4438" y="9921"/>
                            <a:pt x="2263" y="12010"/>
                          </a:cubicBezTo>
                          <a:cubicBezTo>
                            <a:pt x="0" y="14098"/>
                            <a:pt x="7571" y="20190"/>
                            <a:pt x="12096" y="22714"/>
                          </a:cubicBezTo>
                          <a:cubicBezTo>
                            <a:pt x="12346" y="22857"/>
                            <a:pt x="12627" y="22924"/>
                            <a:pt x="12934" y="22924"/>
                          </a:cubicBezTo>
                          <a:cubicBezTo>
                            <a:pt x="16910" y="22924"/>
                            <a:pt x="25205" y="11749"/>
                            <a:pt x="24801" y="11749"/>
                          </a:cubicBezTo>
                          <a:cubicBezTo>
                            <a:pt x="22017" y="11488"/>
                            <a:pt x="16882" y="10356"/>
                            <a:pt x="17056" y="8268"/>
                          </a:cubicBezTo>
                          <a:cubicBezTo>
                            <a:pt x="17144" y="6179"/>
                            <a:pt x="17144" y="4352"/>
                            <a:pt x="17144" y="4352"/>
                          </a:cubicBezTo>
                          <a:lnTo>
                            <a:pt x="11748"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76"/>
                    <p:cNvSpPr/>
                    <p:nvPr/>
                  </p:nvSpPr>
                  <p:spPr>
                    <a:xfrm>
                      <a:off x="5900129" y="1935326"/>
                      <a:ext cx="308350" cy="317825"/>
                    </a:xfrm>
                    <a:custGeom>
                      <a:rect b="b" l="l" r="r" t="t"/>
                      <a:pathLst>
                        <a:path extrusionOk="0" h="14960" w="14514">
                          <a:moveTo>
                            <a:pt x="7588" y="1"/>
                          </a:moveTo>
                          <a:cubicBezTo>
                            <a:pt x="5388" y="1"/>
                            <a:pt x="3098" y="717"/>
                            <a:pt x="1741" y="2074"/>
                          </a:cubicBezTo>
                          <a:cubicBezTo>
                            <a:pt x="1741" y="2074"/>
                            <a:pt x="0" y="14605"/>
                            <a:pt x="7223" y="14954"/>
                          </a:cubicBezTo>
                          <a:cubicBezTo>
                            <a:pt x="7299" y="14958"/>
                            <a:pt x="7375" y="14960"/>
                            <a:pt x="7450" y="14960"/>
                          </a:cubicBezTo>
                          <a:cubicBezTo>
                            <a:pt x="12172" y="14960"/>
                            <a:pt x="14514" y="6973"/>
                            <a:pt x="13315" y="3119"/>
                          </a:cubicBezTo>
                          <a:cubicBezTo>
                            <a:pt x="12655" y="999"/>
                            <a:pt x="10185" y="1"/>
                            <a:pt x="758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76"/>
                    <p:cNvSpPr/>
                    <p:nvPr/>
                  </p:nvSpPr>
                  <p:spPr>
                    <a:xfrm>
                      <a:off x="5890887" y="2076882"/>
                      <a:ext cx="69790" cy="85617"/>
                    </a:xfrm>
                    <a:custGeom>
                      <a:rect b="b" l="l" r="r" t="t"/>
                      <a:pathLst>
                        <a:path extrusionOk="0" h="4030" w="3285">
                          <a:moveTo>
                            <a:pt x="1608" y="1"/>
                          </a:moveTo>
                          <a:cubicBezTo>
                            <a:pt x="1450" y="1"/>
                            <a:pt x="1263" y="82"/>
                            <a:pt x="1044" y="284"/>
                          </a:cubicBezTo>
                          <a:cubicBezTo>
                            <a:pt x="0" y="1242"/>
                            <a:pt x="1305" y="4026"/>
                            <a:pt x="2350" y="4026"/>
                          </a:cubicBezTo>
                          <a:cubicBezTo>
                            <a:pt x="2374" y="4029"/>
                            <a:pt x="2397" y="4030"/>
                            <a:pt x="2420" y="4030"/>
                          </a:cubicBezTo>
                          <a:cubicBezTo>
                            <a:pt x="3285" y="4030"/>
                            <a:pt x="2861" y="2433"/>
                            <a:pt x="2437" y="1416"/>
                          </a:cubicBezTo>
                          <a:cubicBezTo>
                            <a:pt x="2437" y="1416"/>
                            <a:pt x="2267" y="1"/>
                            <a:pt x="1608" y="1"/>
                          </a:cubicBezTo>
                          <a:close/>
                        </a:path>
                      </a:pathLst>
                    </a:custGeom>
                    <a:solidFill>
                      <a:srgbClr val="ED7A7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76"/>
                    <p:cNvSpPr/>
                    <p:nvPr/>
                  </p:nvSpPr>
                  <p:spPr>
                    <a:xfrm>
                      <a:off x="6068368" y="2097702"/>
                      <a:ext cx="29594" cy="57340"/>
                    </a:xfrm>
                    <a:custGeom>
                      <a:rect b="b" l="l" r="r" t="t"/>
                      <a:pathLst>
                        <a:path extrusionOk="0" h="2699" w="1393">
                          <a:moveTo>
                            <a:pt x="609" y="1"/>
                          </a:moveTo>
                          <a:lnTo>
                            <a:pt x="261" y="175"/>
                          </a:lnTo>
                          <a:cubicBezTo>
                            <a:pt x="522" y="784"/>
                            <a:pt x="870" y="1828"/>
                            <a:pt x="957" y="2089"/>
                          </a:cubicBezTo>
                          <a:cubicBezTo>
                            <a:pt x="609" y="2176"/>
                            <a:pt x="261" y="2263"/>
                            <a:pt x="0" y="2263"/>
                          </a:cubicBezTo>
                          <a:lnTo>
                            <a:pt x="0" y="2698"/>
                          </a:lnTo>
                          <a:lnTo>
                            <a:pt x="87" y="2698"/>
                          </a:lnTo>
                          <a:cubicBezTo>
                            <a:pt x="435" y="2698"/>
                            <a:pt x="1131" y="2611"/>
                            <a:pt x="1306" y="2350"/>
                          </a:cubicBezTo>
                          <a:cubicBezTo>
                            <a:pt x="1393" y="2263"/>
                            <a:pt x="1393" y="2176"/>
                            <a:pt x="1393" y="2089"/>
                          </a:cubicBezTo>
                          <a:cubicBezTo>
                            <a:pt x="1306" y="1741"/>
                            <a:pt x="696" y="175"/>
                            <a:pt x="60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76"/>
                    <p:cNvSpPr/>
                    <p:nvPr/>
                  </p:nvSpPr>
                  <p:spPr>
                    <a:xfrm>
                      <a:off x="5955578" y="2121730"/>
                      <a:ext cx="53644" cy="55492"/>
                    </a:xfrm>
                    <a:custGeom>
                      <a:rect b="b" l="l" r="r" t="t"/>
                      <a:pathLst>
                        <a:path extrusionOk="0" h="2612" w="2525">
                          <a:moveTo>
                            <a:pt x="1306" y="1"/>
                          </a:moveTo>
                          <a:cubicBezTo>
                            <a:pt x="523" y="1"/>
                            <a:pt x="1" y="610"/>
                            <a:pt x="1" y="1306"/>
                          </a:cubicBezTo>
                          <a:cubicBezTo>
                            <a:pt x="1" y="2002"/>
                            <a:pt x="523" y="2612"/>
                            <a:pt x="1306" y="2612"/>
                          </a:cubicBezTo>
                          <a:cubicBezTo>
                            <a:pt x="2002" y="2612"/>
                            <a:pt x="2524" y="2002"/>
                            <a:pt x="2524" y="1306"/>
                          </a:cubicBezTo>
                          <a:cubicBezTo>
                            <a:pt x="2524" y="610"/>
                            <a:pt x="2002" y="1"/>
                            <a:pt x="130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76"/>
                    <p:cNvSpPr/>
                    <p:nvPr/>
                  </p:nvSpPr>
                  <p:spPr>
                    <a:xfrm>
                      <a:off x="6109031" y="2118033"/>
                      <a:ext cx="55492" cy="53644"/>
                    </a:xfrm>
                    <a:custGeom>
                      <a:rect b="b" l="l" r="r" t="t"/>
                      <a:pathLst>
                        <a:path extrusionOk="0" h="2525" w="2612">
                          <a:moveTo>
                            <a:pt x="1306" y="1"/>
                          </a:moveTo>
                          <a:cubicBezTo>
                            <a:pt x="610" y="1"/>
                            <a:pt x="1" y="523"/>
                            <a:pt x="1" y="1219"/>
                          </a:cubicBezTo>
                          <a:cubicBezTo>
                            <a:pt x="1" y="1915"/>
                            <a:pt x="610" y="2525"/>
                            <a:pt x="1306" y="2525"/>
                          </a:cubicBezTo>
                          <a:cubicBezTo>
                            <a:pt x="2002" y="2525"/>
                            <a:pt x="2611" y="1915"/>
                            <a:pt x="2611" y="1219"/>
                          </a:cubicBezTo>
                          <a:cubicBezTo>
                            <a:pt x="2611" y="523"/>
                            <a:pt x="2002" y="1"/>
                            <a:pt x="130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76"/>
                    <p:cNvSpPr/>
                    <p:nvPr/>
                  </p:nvSpPr>
                  <p:spPr>
                    <a:xfrm>
                      <a:off x="6023987" y="2170742"/>
                      <a:ext cx="53644" cy="12025"/>
                    </a:xfrm>
                    <a:custGeom>
                      <a:rect b="b" l="l" r="r" t="t"/>
                      <a:pathLst>
                        <a:path extrusionOk="0" h="566" w="2525">
                          <a:moveTo>
                            <a:pt x="1230" y="0"/>
                          </a:moveTo>
                          <a:cubicBezTo>
                            <a:pt x="806" y="0"/>
                            <a:pt x="392" y="44"/>
                            <a:pt x="1" y="131"/>
                          </a:cubicBezTo>
                          <a:lnTo>
                            <a:pt x="88" y="566"/>
                          </a:lnTo>
                          <a:cubicBezTo>
                            <a:pt x="479" y="479"/>
                            <a:pt x="871" y="435"/>
                            <a:pt x="1252" y="435"/>
                          </a:cubicBezTo>
                          <a:cubicBezTo>
                            <a:pt x="1632" y="435"/>
                            <a:pt x="2002" y="479"/>
                            <a:pt x="2350" y="566"/>
                          </a:cubicBezTo>
                          <a:lnTo>
                            <a:pt x="2524" y="131"/>
                          </a:lnTo>
                          <a:cubicBezTo>
                            <a:pt x="2089" y="44"/>
                            <a:pt x="1654" y="0"/>
                            <a:pt x="1230"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76"/>
                    <p:cNvSpPr/>
                    <p:nvPr/>
                  </p:nvSpPr>
                  <p:spPr>
                    <a:xfrm>
                      <a:off x="6118273" y="2077370"/>
                      <a:ext cx="24071" cy="31443"/>
                    </a:xfrm>
                    <a:custGeom>
                      <a:rect b="b" l="l" r="r" t="t"/>
                      <a:pathLst>
                        <a:path extrusionOk="0" h="1480" w="1133">
                          <a:moveTo>
                            <a:pt x="523" y="0"/>
                          </a:moveTo>
                          <a:cubicBezTo>
                            <a:pt x="262" y="0"/>
                            <a:pt x="1" y="261"/>
                            <a:pt x="1" y="697"/>
                          </a:cubicBezTo>
                          <a:cubicBezTo>
                            <a:pt x="1" y="1132"/>
                            <a:pt x="262" y="1480"/>
                            <a:pt x="523" y="1480"/>
                          </a:cubicBezTo>
                          <a:cubicBezTo>
                            <a:pt x="871" y="1480"/>
                            <a:pt x="1132" y="1132"/>
                            <a:pt x="1132" y="697"/>
                          </a:cubicBezTo>
                          <a:cubicBezTo>
                            <a:pt x="1132" y="261"/>
                            <a:pt x="871" y="0"/>
                            <a:pt x="523"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76"/>
                    <p:cNvSpPr/>
                    <p:nvPr/>
                  </p:nvSpPr>
                  <p:spPr>
                    <a:xfrm>
                      <a:off x="5994414" y="2077370"/>
                      <a:ext cx="25898" cy="31443"/>
                    </a:xfrm>
                    <a:custGeom>
                      <a:rect b="b" l="l" r="r" t="t"/>
                      <a:pathLst>
                        <a:path extrusionOk="0" h="1480" w="1219">
                          <a:moveTo>
                            <a:pt x="609" y="0"/>
                          </a:moveTo>
                          <a:cubicBezTo>
                            <a:pt x="261" y="0"/>
                            <a:pt x="0" y="261"/>
                            <a:pt x="0" y="697"/>
                          </a:cubicBezTo>
                          <a:cubicBezTo>
                            <a:pt x="0" y="1132"/>
                            <a:pt x="261" y="1480"/>
                            <a:pt x="609" y="1480"/>
                          </a:cubicBezTo>
                          <a:cubicBezTo>
                            <a:pt x="958" y="1480"/>
                            <a:pt x="1219" y="1132"/>
                            <a:pt x="1219" y="697"/>
                          </a:cubicBezTo>
                          <a:cubicBezTo>
                            <a:pt x="1219" y="261"/>
                            <a:pt x="958" y="0"/>
                            <a:pt x="609"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76"/>
                    <p:cNvSpPr/>
                    <p:nvPr/>
                  </p:nvSpPr>
                  <p:spPr>
                    <a:xfrm>
                      <a:off x="5482622" y="3550583"/>
                      <a:ext cx="421225" cy="432463"/>
                    </a:xfrm>
                    <a:custGeom>
                      <a:rect b="b" l="l" r="r" t="t"/>
                      <a:pathLst>
                        <a:path extrusionOk="0" h="20356" w="19827">
                          <a:moveTo>
                            <a:pt x="16438" y="1"/>
                          </a:moveTo>
                          <a:cubicBezTo>
                            <a:pt x="14278" y="1"/>
                            <a:pt x="10798" y="2125"/>
                            <a:pt x="6251" y="7062"/>
                          </a:cubicBezTo>
                          <a:cubicBezTo>
                            <a:pt x="246" y="13676"/>
                            <a:pt x="333" y="15242"/>
                            <a:pt x="72" y="18897"/>
                          </a:cubicBezTo>
                          <a:cubicBezTo>
                            <a:pt x="1" y="19918"/>
                            <a:pt x="292" y="20356"/>
                            <a:pt x="846" y="20356"/>
                          </a:cubicBezTo>
                          <a:cubicBezTo>
                            <a:pt x="2321" y="20356"/>
                            <a:pt x="5658" y="17243"/>
                            <a:pt x="8948" y="13763"/>
                          </a:cubicBezTo>
                          <a:cubicBezTo>
                            <a:pt x="11559" y="11065"/>
                            <a:pt x="15127" y="9412"/>
                            <a:pt x="18869" y="9238"/>
                          </a:cubicBezTo>
                          <a:cubicBezTo>
                            <a:pt x="18869" y="9238"/>
                            <a:pt x="19826" y="2450"/>
                            <a:pt x="18173" y="709"/>
                          </a:cubicBezTo>
                          <a:cubicBezTo>
                            <a:pt x="17753" y="246"/>
                            <a:pt x="17172" y="1"/>
                            <a:pt x="16438"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76"/>
                    <p:cNvSpPr/>
                    <p:nvPr/>
                  </p:nvSpPr>
                  <p:spPr>
                    <a:xfrm>
                      <a:off x="5543213" y="3674251"/>
                      <a:ext cx="478947" cy="367963"/>
                    </a:xfrm>
                    <a:custGeom>
                      <a:rect b="b" l="l" r="r" t="t"/>
                      <a:pathLst>
                        <a:path extrusionOk="0" h="17320" w="22544">
                          <a:moveTo>
                            <a:pt x="18975" y="0"/>
                          </a:moveTo>
                          <a:cubicBezTo>
                            <a:pt x="16753" y="0"/>
                            <a:pt x="13165" y="1545"/>
                            <a:pt x="8446" y="5157"/>
                          </a:cubicBezTo>
                          <a:cubicBezTo>
                            <a:pt x="1310" y="10640"/>
                            <a:pt x="1136" y="12206"/>
                            <a:pt x="266" y="15774"/>
                          </a:cubicBezTo>
                          <a:cubicBezTo>
                            <a:pt x="0" y="16863"/>
                            <a:pt x="294" y="17320"/>
                            <a:pt x="984" y="17320"/>
                          </a:cubicBezTo>
                          <a:cubicBezTo>
                            <a:pt x="2554" y="17320"/>
                            <a:pt x="6177" y="14953"/>
                            <a:pt x="9925" y="12293"/>
                          </a:cubicBezTo>
                          <a:cubicBezTo>
                            <a:pt x="12356" y="10434"/>
                            <a:pt x="15375" y="9456"/>
                            <a:pt x="18450" y="9456"/>
                          </a:cubicBezTo>
                          <a:cubicBezTo>
                            <a:pt x="19118" y="9456"/>
                            <a:pt x="19788" y="9502"/>
                            <a:pt x="20455" y="9595"/>
                          </a:cubicBezTo>
                          <a:cubicBezTo>
                            <a:pt x="20455" y="9595"/>
                            <a:pt x="22544" y="3069"/>
                            <a:pt x="21238" y="1067"/>
                          </a:cubicBezTo>
                          <a:cubicBezTo>
                            <a:pt x="20836" y="377"/>
                            <a:pt x="20072" y="0"/>
                            <a:pt x="1897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76"/>
                    <p:cNvSpPr/>
                    <p:nvPr/>
                  </p:nvSpPr>
                  <p:spPr>
                    <a:xfrm>
                      <a:off x="5619100" y="3098235"/>
                      <a:ext cx="1218380" cy="682474"/>
                    </a:xfrm>
                    <a:custGeom>
                      <a:rect b="b" l="l" r="r" t="t"/>
                      <a:pathLst>
                        <a:path extrusionOk="0" h="32124" w="57349">
                          <a:moveTo>
                            <a:pt x="44910" y="0"/>
                          </a:moveTo>
                          <a:cubicBezTo>
                            <a:pt x="32097" y="0"/>
                            <a:pt x="1" y="23220"/>
                            <a:pt x="1" y="23220"/>
                          </a:cubicBezTo>
                          <a:cubicBezTo>
                            <a:pt x="610" y="24264"/>
                            <a:pt x="262" y="30617"/>
                            <a:pt x="6701" y="32009"/>
                          </a:cubicBezTo>
                          <a:cubicBezTo>
                            <a:pt x="7060" y="32087"/>
                            <a:pt x="7510" y="32124"/>
                            <a:pt x="8041" y="32124"/>
                          </a:cubicBezTo>
                          <a:cubicBezTo>
                            <a:pt x="17057" y="32124"/>
                            <a:pt x="49415" y="21450"/>
                            <a:pt x="52127" y="16519"/>
                          </a:cubicBezTo>
                          <a:cubicBezTo>
                            <a:pt x="54912" y="11298"/>
                            <a:pt x="57349" y="6947"/>
                            <a:pt x="48298" y="855"/>
                          </a:cubicBezTo>
                          <a:cubicBezTo>
                            <a:pt x="47432" y="266"/>
                            <a:pt x="46281" y="0"/>
                            <a:pt x="44910"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76"/>
                    <p:cNvSpPr/>
                    <p:nvPr/>
                  </p:nvSpPr>
                  <p:spPr>
                    <a:xfrm>
                      <a:off x="5705992" y="3154768"/>
                      <a:ext cx="1151819" cy="834249"/>
                    </a:xfrm>
                    <a:custGeom>
                      <a:rect b="b" l="l" r="r" t="t"/>
                      <a:pathLst>
                        <a:path extrusionOk="0" h="39268" w="54216">
                          <a:moveTo>
                            <a:pt x="44562" y="0"/>
                          </a:moveTo>
                          <a:cubicBezTo>
                            <a:pt x="33081" y="0"/>
                            <a:pt x="4787" y="25258"/>
                            <a:pt x="4787" y="25258"/>
                          </a:cubicBezTo>
                          <a:cubicBezTo>
                            <a:pt x="1" y="27521"/>
                            <a:pt x="784" y="36397"/>
                            <a:pt x="6876" y="38921"/>
                          </a:cubicBezTo>
                          <a:cubicBezTo>
                            <a:pt x="7448" y="39158"/>
                            <a:pt x="8255" y="39267"/>
                            <a:pt x="9250" y="39267"/>
                          </a:cubicBezTo>
                          <a:cubicBezTo>
                            <a:pt x="18833" y="39267"/>
                            <a:pt x="45857" y="29097"/>
                            <a:pt x="49168" y="24997"/>
                          </a:cubicBezTo>
                          <a:cubicBezTo>
                            <a:pt x="54216" y="18731"/>
                            <a:pt x="53433" y="6983"/>
                            <a:pt x="47950" y="1240"/>
                          </a:cubicBezTo>
                          <a:cubicBezTo>
                            <a:pt x="47131" y="382"/>
                            <a:pt x="45973" y="0"/>
                            <a:pt x="44562"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76"/>
                    <p:cNvSpPr/>
                    <p:nvPr/>
                  </p:nvSpPr>
                  <p:spPr>
                    <a:xfrm>
                      <a:off x="5528511" y="2334350"/>
                      <a:ext cx="1046444" cy="902020"/>
                    </a:xfrm>
                    <a:custGeom>
                      <a:rect b="b" l="l" r="r" t="t"/>
                      <a:pathLst>
                        <a:path extrusionOk="0" h="42458" w="49256">
                          <a:moveTo>
                            <a:pt x="30894" y="1"/>
                          </a:moveTo>
                          <a:cubicBezTo>
                            <a:pt x="30894" y="1"/>
                            <a:pt x="30371" y="6875"/>
                            <a:pt x="24280" y="7223"/>
                          </a:cubicBezTo>
                          <a:cubicBezTo>
                            <a:pt x="24084" y="7236"/>
                            <a:pt x="23891" y="7243"/>
                            <a:pt x="23699" y="7243"/>
                          </a:cubicBezTo>
                          <a:cubicBezTo>
                            <a:pt x="17418" y="7243"/>
                            <a:pt x="13402" y="523"/>
                            <a:pt x="13402" y="523"/>
                          </a:cubicBezTo>
                          <a:cubicBezTo>
                            <a:pt x="13402" y="523"/>
                            <a:pt x="12907" y="389"/>
                            <a:pt x="12058" y="389"/>
                          </a:cubicBezTo>
                          <a:cubicBezTo>
                            <a:pt x="10743" y="389"/>
                            <a:pt x="8578" y="710"/>
                            <a:pt x="6092" y="2350"/>
                          </a:cubicBezTo>
                          <a:cubicBezTo>
                            <a:pt x="1915" y="4961"/>
                            <a:pt x="1" y="38551"/>
                            <a:pt x="6092" y="39944"/>
                          </a:cubicBezTo>
                          <a:cubicBezTo>
                            <a:pt x="11368" y="41167"/>
                            <a:pt x="13151" y="42458"/>
                            <a:pt x="21121" y="42458"/>
                          </a:cubicBezTo>
                          <a:cubicBezTo>
                            <a:pt x="22221" y="42458"/>
                            <a:pt x="23440" y="42433"/>
                            <a:pt x="24802" y="42380"/>
                          </a:cubicBezTo>
                          <a:cubicBezTo>
                            <a:pt x="35941" y="41858"/>
                            <a:pt x="40031" y="41684"/>
                            <a:pt x="44643" y="39596"/>
                          </a:cubicBezTo>
                          <a:cubicBezTo>
                            <a:pt x="49255" y="37420"/>
                            <a:pt x="46297" y="13750"/>
                            <a:pt x="43947" y="7223"/>
                          </a:cubicBezTo>
                          <a:cubicBezTo>
                            <a:pt x="41684" y="697"/>
                            <a:pt x="33504" y="697"/>
                            <a:pt x="3089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76"/>
                    <p:cNvSpPr/>
                    <p:nvPr/>
                  </p:nvSpPr>
                  <p:spPr>
                    <a:xfrm>
                      <a:off x="5426833" y="2354957"/>
                      <a:ext cx="311409" cy="551924"/>
                    </a:xfrm>
                    <a:custGeom>
                      <a:rect b="b" l="l" r="r" t="t"/>
                      <a:pathLst>
                        <a:path extrusionOk="0" h="25979" w="14658">
                          <a:moveTo>
                            <a:pt x="13403" y="0"/>
                          </a:moveTo>
                          <a:cubicBezTo>
                            <a:pt x="13271" y="0"/>
                            <a:pt x="13126" y="53"/>
                            <a:pt x="12967" y="162"/>
                          </a:cubicBezTo>
                          <a:cubicBezTo>
                            <a:pt x="11661" y="1119"/>
                            <a:pt x="4177" y="1119"/>
                            <a:pt x="0" y="22179"/>
                          </a:cubicBezTo>
                          <a:cubicBezTo>
                            <a:pt x="0" y="22179"/>
                            <a:pt x="4257" y="25979"/>
                            <a:pt x="7726" y="25979"/>
                          </a:cubicBezTo>
                          <a:cubicBezTo>
                            <a:pt x="7969" y="25979"/>
                            <a:pt x="8208" y="25960"/>
                            <a:pt x="8442" y="25920"/>
                          </a:cubicBezTo>
                          <a:cubicBezTo>
                            <a:pt x="12009" y="25311"/>
                            <a:pt x="13837" y="12693"/>
                            <a:pt x="14272" y="7646"/>
                          </a:cubicBezTo>
                          <a:cubicBezTo>
                            <a:pt x="14658" y="3174"/>
                            <a:pt x="14428" y="0"/>
                            <a:pt x="1340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76"/>
                    <p:cNvSpPr/>
                    <p:nvPr/>
                  </p:nvSpPr>
                  <p:spPr>
                    <a:xfrm>
                      <a:off x="6273998" y="2356296"/>
                      <a:ext cx="337923" cy="550585"/>
                    </a:xfrm>
                    <a:custGeom>
                      <a:rect b="b" l="l" r="r" t="t"/>
                      <a:pathLst>
                        <a:path extrusionOk="0" h="25916" w="15906">
                          <a:moveTo>
                            <a:pt x="343" y="0"/>
                          </a:moveTo>
                          <a:cubicBezTo>
                            <a:pt x="103" y="0"/>
                            <a:pt x="1" y="42"/>
                            <a:pt x="68" y="99"/>
                          </a:cubicBezTo>
                          <a:cubicBezTo>
                            <a:pt x="1373" y="1056"/>
                            <a:pt x="1199" y="2535"/>
                            <a:pt x="1634" y="7583"/>
                          </a:cubicBezTo>
                          <a:cubicBezTo>
                            <a:pt x="2069" y="12630"/>
                            <a:pt x="3897" y="25248"/>
                            <a:pt x="7465" y="25857"/>
                          </a:cubicBezTo>
                          <a:cubicBezTo>
                            <a:pt x="7698" y="25897"/>
                            <a:pt x="7937" y="25916"/>
                            <a:pt x="8180" y="25916"/>
                          </a:cubicBezTo>
                          <a:cubicBezTo>
                            <a:pt x="11649" y="25916"/>
                            <a:pt x="15906" y="22116"/>
                            <a:pt x="15906" y="22116"/>
                          </a:cubicBezTo>
                          <a:cubicBezTo>
                            <a:pt x="13271" y="2744"/>
                            <a:pt x="2288" y="0"/>
                            <a:pt x="34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76"/>
                    <p:cNvSpPr/>
                    <p:nvPr/>
                  </p:nvSpPr>
                  <p:spPr>
                    <a:xfrm>
                      <a:off x="5297408" y="2813191"/>
                      <a:ext cx="756173" cy="478246"/>
                    </a:xfrm>
                    <a:custGeom>
                      <a:rect b="b" l="l" r="r" t="t"/>
                      <a:pathLst>
                        <a:path extrusionOk="0" h="22511" w="35593">
                          <a:moveTo>
                            <a:pt x="6179" y="0"/>
                          </a:moveTo>
                          <a:cubicBezTo>
                            <a:pt x="6179" y="0"/>
                            <a:pt x="1" y="18536"/>
                            <a:pt x="2873" y="20712"/>
                          </a:cubicBezTo>
                          <a:cubicBezTo>
                            <a:pt x="4158" y="21735"/>
                            <a:pt x="6569" y="22095"/>
                            <a:pt x="9431" y="22095"/>
                          </a:cubicBezTo>
                          <a:cubicBezTo>
                            <a:pt x="16193" y="22095"/>
                            <a:pt x="25474" y="20088"/>
                            <a:pt x="28381" y="20088"/>
                          </a:cubicBezTo>
                          <a:cubicBezTo>
                            <a:pt x="28743" y="20088"/>
                            <a:pt x="29006" y="20120"/>
                            <a:pt x="29153" y="20190"/>
                          </a:cubicBezTo>
                          <a:cubicBezTo>
                            <a:pt x="30743" y="20840"/>
                            <a:pt x="32573" y="22510"/>
                            <a:pt x="33795" y="22510"/>
                          </a:cubicBezTo>
                          <a:cubicBezTo>
                            <a:pt x="34045" y="22510"/>
                            <a:pt x="34270" y="22440"/>
                            <a:pt x="34462" y="22278"/>
                          </a:cubicBezTo>
                          <a:cubicBezTo>
                            <a:pt x="35593" y="21234"/>
                            <a:pt x="30720" y="17927"/>
                            <a:pt x="30546" y="16970"/>
                          </a:cubicBezTo>
                          <a:cubicBezTo>
                            <a:pt x="30459" y="16012"/>
                            <a:pt x="32895" y="16622"/>
                            <a:pt x="33330" y="15838"/>
                          </a:cubicBezTo>
                          <a:cubicBezTo>
                            <a:pt x="33813" y="15114"/>
                            <a:pt x="33999" y="14166"/>
                            <a:pt x="31749" y="14166"/>
                          </a:cubicBezTo>
                          <a:cubicBezTo>
                            <a:pt x="31568" y="14166"/>
                            <a:pt x="31370" y="14172"/>
                            <a:pt x="31155" y="14185"/>
                          </a:cubicBezTo>
                          <a:cubicBezTo>
                            <a:pt x="30927" y="14192"/>
                            <a:pt x="30712" y="14195"/>
                            <a:pt x="30508" y="14195"/>
                          </a:cubicBezTo>
                          <a:cubicBezTo>
                            <a:pt x="28059" y="14195"/>
                            <a:pt x="27219" y="13750"/>
                            <a:pt x="25934" y="13750"/>
                          </a:cubicBezTo>
                          <a:cubicBezTo>
                            <a:pt x="24454" y="13663"/>
                            <a:pt x="18885" y="11574"/>
                            <a:pt x="18363" y="11226"/>
                          </a:cubicBezTo>
                          <a:cubicBezTo>
                            <a:pt x="17753" y="10965"/>
                            <a:pt x="19407" y="3307"/>
                            <a:pt x="19407" y="3307"/>
                          </a:cubicBezTo>
                          <a:cubicBezTo>
                            <a:pt x="17927" y="3307"/>
                            <a:pt x="6179" y="0"/>
                            <a:pt x="6179"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76"/>
                    <p:cNvSpPr/>
                    <p:nvPr/>
                  </p:nvSpPr>
                  <p:spPr>
                    <a:xfrm>
                      <a:off x="5985173" y="2813191"/>
                      <a:ext cx="756173" cy="478246"/>
                    </a:xfrm>
                    <a:custGeom>
                      <a:rect b="b" l="l" r="r" t="t"/>
                      <a:pathLst>
                        <a:path extrusionOk="0" h="22511" w="35593">
                          <a:moveTo>
                            <a:pt x="29414" y="0"/>
                          </a:moveTo>
                          <a:cubicBezTo>
                            <a:pt x="29414" y="0"/>
                            <a:pt x="20537" y="2698"/>
                            <a:pt x="19058" y="2698"/>
                          </a:cubicBezTo>
                          <a:cubicBezTo>
                            <a:pt x="19058" y="2698"/>
                            <a:pt x="20886" y="11052"/>
                            <a:pt x="20276" y="11400"/>
                          </a:cubicBezTo>
                          <a:cubicBezTo>
                            <a:pt x="16795" y="12445"/>
                            <a:pt x="13315" y="13228"/>
                            <a:pt x="9660" y="13750"/>
                          </a:cubicBezTo>
                          <a:cubicBezTo>
                            <a:pt x="8393" y="13829"/>
                            <a:pt x="7558" y="14196"/>
                            <a:pt x="5189" y="14196"/>
                          </a:cubicBezTo>
                          <a:cubicBezTo>
                            <a:pt x="4955" y="14196"/>
                            <a:pt x="4705" y="14193"/>
                            <a:pt x="4438" y="14185"/>
                          </a:cubicBezTo>
                          <a:cubicBezTo>
                            <a:pt x="4223" y="14172"/>
                            <a:pt x="4026" y="14166"/>
                            <a:pt x="3844" y="14166"/>
                          </a:cubicBezTo>
                          <a:cubicBezTo>
                            <a:pt x="1594" y="14166"/>
                            <a:pt x="1773" y="15114"/>
                            <a:pt x="2176" y="15838"/>
                          </a:cubicBezTo>
                          <a:cubicBezTo>
                            <a:pt x="2698" y="16622"/>
                            <a:pt x="5134" y="16012"/>
                            <a:pt x="5047" y="16970"/>
                          </a:cubicBezTo>
                          <a:cubicBezTo>
                            <a:pt x="4873" y="17927"/>
                            <a:pt x="0" y="21234"/>
                            <a:pt x="1131" y="22278"/>
                          </a:cubicBezTo>
                          <a:cubicBezTo>
                            <a:pt x="1323" y="22440"/>
                            <a:pt x="1548" y="22510"/>
                            <a:pt x="1798" y="22510"/>
                          </a:cubicBezTo>
                          <a:cubicBezTo>
                            <a:pt x="3020" y="22510"/>
                            <a:pt x="4850" y="20840"/>
                            <a:pt x="6440" y="20190"/>
                          </a:cubicBezTo>
                          <a:cubicBezTo>
                            <a:pt x="6598" y="20114"/>
                            <a:pt x="6892" y="20081"/>
                            <a:pt x="7300" y="20081"/>
                          </a:cubicBezTo>
                          <a:cubicBezTo>
                            <a:pt x="10102" y="20081"/>
                            <a:pt x="18284" y="21637"/>
                            <a:pt x="24870" y="21637"/>
                          </a:cubicBezTo>
                          <a:cubicBezTo>
                            <a:pt x="28379" y="21637"/>
                            <a:pt x="31435" y="21195"/>
                            <a:pt x="32982" y="19841"/>
                          </a:cubicBezTo>
                          <a:cubicBezTo>
                            <a:pt x="35592" y="17492"/>
                            <a:pt x="29414" y="0"/>
                            <a:pt x="2941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76"/>
                    <p:cNvSpPr/>
                    <p:nvPr/>
                  </p:nvSpPr>
                  <p:spPr>
                    <a:xfrm>
                      <a:off x="5702295" y="2609812"/>
                      <a:ext cx="77672" cy="273657"/>
                    </a:xfrm>
                    <a:custGeom>
                      <a:rect b="b" l="l" r="r" t="t"/>
                      <a:pathLst>
                        <a:path extrusionOk="0" h="12881" w="3656">
                          <a:moveTo>
                            <a:pt x="3221" y="1"/>
                          </a:moveTo>
                          <a:cubicBezTo>
                            <a:pt x="3221" y="1"/>
                            <a:pt x="1" y="6615"/>
                            <a:pt x="175" y="12880"/>
                          </a:cubicBezTo>
                          <a:lnTo>
                            <a:pt x="523" y="12880"/>
                          </a:lnTo>
                          <a:cubicBezTo>
                            <a:pt x="436" y="6789"/>
                            <a:pt x="3656" y="175"/>
                            <a:pt x="3656" y="175"/>
                          </a:cubicBezTo>
                          <a:lnTo>
                            <a:pt x="3221"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76"/>
                    <p:cNvSpPr/>
                    <p:nvPr/>
                  </p:nvSpPr>
                  <p:spPr>
                    <a:xfrm>
                      <a:off x="6406695" y="3052834"/>
                      <a:ext cx="62885" cy="13661"/>
                    </a:xfrm>
                    <a:custGeom>
                      <a:rect b="b" l="l" r="r" t="t"/>
                      <a:pathLst>
                        <a:path extrusionOk="0" h="643" w="2960">
                          <a:moveTo>
                            <a:pt x="732" y="1"/>
                          </a:moveTo>
                          <a:cubicBezTo>
                            <a:pt x="484" y="1"/>
                            <a:pt x="240" y="12"/>
                            <a:pt x="0" y="33"/>
                          </a:cubicBezTo>
                          <a:lnTo>
                            <a:pt x="87" y="468"/>
                          </a:lnTo>
                          <a:cubicBezTo>
                            <a:pt x="344" y="445"/>
                            <a:pt x="600" y="434"/>
                            <a:pt x="855" y="434"/>
                          </a:cubicBezTo>
                          <a:cubicBezTo>
                            <a:pt x="1551" y="434"/>
                            <a:pt x="2235" y="515"/>
                            <a:pt x="2872" y="642"/>
                          </a:cubicBezTo>
                          <a:lnTo>
                            <a:pt x="2959" y="294"/>
                          </a:lnTo>
                          <a:cubicBezTo>
                            <a:pt x="2241" y="99"/>
                            <a:pt x="1474" y="1"/>
                            <a:pt x="732" y="1"/>
                          </a:cubicBezTo>
                          <a:close/>
                        </a:path>
                      </a:pathLst>
                    </a:custGeom>
                    <a:solidFill>
                      <a:srgbClr val="2519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76"/>
                    <p:cNvSpPr/>
                    <p:nvPr/>
                  </p:nvSpPr>
                  <p:spPr>
                    <a:xfrm>
                      <a:off x="5556236" y="3046737"/>
                      <a:ext cx="133142" cy="19758"/>
                    </a:xfrm>
                    <a:custGeom>
                      <a:rect b="b" l="l" r="r" t="t"/>
                      <a:pathLst>
                        <a:path extrusionOk="0" h="930" w="6267">
                          <a:moveTo>
                            <a:pt x="5597" y="1"/>
                          </a:moveTo>
                          <a:cubicBezTo>
                            <a:pt x="3979" y="1"/>
                            <a:pt x="441" y="508"/>
                            <a:pt x="1" y="581"/>
                          </a:cubicBezTo>
                          <a:lnTo>
                            <a:pt x="88" y="929"/>
                          </a:lnTo>
                          <a:cubicBezTo>
                            <a:pt x="2090" y="581"/>
                            <a:pt x="4091" y="407"/>
                            <a:pt x="6093" y="407"/>
                          </a:cubicBezTo>
                          <a:lnTo>
                            <a:pt x="6267" y="59"/>
                          </a:lnTo>
                          <a:cubicBezTo>
                            <a:pt x="6131" y="18"/>
                            <a:pt x="5897" y="1"/>
                            <a:pt x="5597"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76"/>
                    <p:cNvSpPr/>
                    <p:nvPr/>
                  </p:nvSpPr>
                  <p:spPr>
                    <a:xfrm>
                      <a:off x="6369707" y="2609812"/>
                      <a:ext cx="46250" cy="325410"/>
                    </a:xfrm>
                    <a:custGeom>
                      <a:rect b="b" l="l" r="r" t="t"/>
                      <a:pathLst>
                        <a:path extrusionOk="0" h="15317" w="2177">
                          <a:moveTo>
                            <a:pt x="349" y="1"/>
                          </a:moveTo>
                          <a:lnTo>
                            <a:pt x="1" y="88"/>
                          </a:lnTo>
                          <a:cubicBezTo>
                            <a:pt x="1219" y="5048"/>
                            <a:pt x="1741" y="10183"/>
                            <a:pt x="1567" y="15317"/>
                          </a:cubicBezTo>
                          <a:lnTo>
                            <a:pt x="2002" y="15317"/>
                          </a:lnTo>
                          <a:cubicBezTo>
                            <a:pt x="2176" y="10095"/>
                            <a:pt x="1654" y="4961"/>
                            <a:pt x="34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76"/>
                    <p:cNvSpPr/>
                    <p:nvPr/>
                  </p:nvSpPr>
                  <p:spPr>
                    <a:xfrm>
                      <a:off x="5791567" y="2844612"/>
                      <a:ext cx="836989" cy="478905"/>
                    </a:xfrm>
                    <a:custGeom>
                      <a:rect b="b" l="l" r="r" t="t"/>
                      <a:pathLst>
                        <a:path extrusionOk="0" h="22542" w="39397">
                          <a:moveTo>
                            <a:pt x="2151" y="1"/>
                          </a:moveTo>
                          <a:cubicBezTo>
                            <a:pt x="2151" y="1"/>
                            <a:pt x="1" y="22542"/>
                            <a:pt x="2628" y="22542"/>
                          </a:cubicBezTo>
                          <a:cubicBezTo>
                            <a:pt x="2643" y="22542"/>
                            <a:pt x="2658" y="22541"/>
                            <a:pt x="2674" y="22540"/>
                          </a:cubicBezTo>
                          <a:cubicBezTo>
                            <a:pt x="3573" y="22482"/>
                            <a:pt x="7953" y="22462"/>
                            <a:pt x="13393" y="22462"/>
                          </a:cubicBezTo>
                          <a:cubicBezTo>
                            <a:pt x="24274" y="22462"/>
                            <a:pt x="39397" y="22540"/>
                            <a:pt x="39397" y="22540"/>
                          </a:cubicBezTo>
                          <a:lnTo>
                            <a:pt x="39397" y="1"/>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76"/>
                    <p:cNvSpPr/>
                    <p:nvPr/>
                  </p:nvSpPr>
                  <p:spPr>
                    <a:xfrm>
                      <a:off x="5452709" y="1852683"/>
                      <a:ext cx="770981" cy="673339"/>
                    </a:xfrm>
                    <a:custGeom>
                      <a:rect b="b" l="l" r="r" t="t"/>
                      <a:pathLst>
                        <a:path extrusionOk="0" h="31694" w="36290">
                          <a:moveTo>
                            <a:pt x="26795" y="0"/>
                          </a:moveTo>
                          <a:cubicBezTo>
                            <a:pt x="23546" y="0"/>
                            <a:pt x="20814" y="1001"/>
                            <a:pt x="18798" y="2657"/>
                          </a:cubicBezTo>
                          <a:cubicBezTo>
                            <a:pt x="16448" y="4659"/>
                            <a:pt x="15839" y="8749"/>
                            <a:pt x="13750" y="10576"/>
                          </a:cubicBezTo>
                          <a:cubicBezTo>
                            <a:pt x="11662" y="12404"/>
                            <a:pt x="7398" y="12839"/>
                            <a:pt x="6005" y="15711"/>
                          </a:cubicBezTo>
                          <a:cubicBezTo>
                            <a:pt x="4613" y="18495"/>
                            <a:pt x="7398" y="21106"/>
                            <a:pt x="5222" y="22760"/>
                          </a:cubicBezTo>
                          <a:cubicBezTo>
                            <a:pt x="3134" y="24413"/>
                            <a:pt x="1" y="26850"/>
                            <a:pt x="2698" y="30418"/>
                          </a:cubicBezTo>
                          <a:cubicBezTo>
                            <a:pt x="3403" y="31342"/>
                            <a:pt x="4091" y="31693"/>
                            <a:pt x="4787" y="31693"/>
                          </a:cubicBezTo>
                          <a:cubicBezTo>
                            <a:pt x="6843" y="31693"/>
                            <a:pt x="8975" y="28632"/>
                            <a:pt x="11836" y="28242"/>
                          </a:cubicBezTo>
                          <a:cubicBezTo>
                            <a:pt x="13166" y="28320"/>
                            <a:pt x="14513" y="28363"/>
                            <a:pt x="15862" y="28363"/>
                          </a:cubicBezTo>
                          <a:cubicBezTo>
                            <a:pt x="17515" y="28363"/>
                            <a:pt x="19170" y="28299"/>
                            <a:pt x="20799" y="28155"/>
                          </a:cubicBezTo>
                          <a:cubicBezTo>
                            <a:pt x="25846" y="27720"/>
                            <a:pt x="26543" y="22760"/>
                            <a:pt x="26020" y="19453"/>
                          </a:cubicBezTo>
                          <a:cubicBezTo>
                            <a:pt x="25585" y="16407"/>
                            <a:pt x="21669" y="13187"/>
                            <a:pt x="23671" y="10315"/>
                          </a:cubicBezTo>
                          <a:cubicBezTo>
                            <a:pt x="24479" y="9103"/>
                            <a:pt x="25831" y="8945"/>
                            <a:pt x="27339" y="8945"/>
                          </a:cubicBezTo>
                          <a:cubicBezTo>
                            <a:pt x="27868" y="8945"/>
                            <a:pt x="28416" y="8965"/>
                            <a:pt x="28967" y="8965"/>
                          </a:cubicBezTo>
                          <a:cubicBezTo>
                            <a:pt x="30565" y="8965"/>
                            <a:pt x="32184" y="8802"/>
                            <a:pt x="33417" y="7531"/>
                          </a:cubicBezTo>
                          <a:cubicBezTo>
                            <a:pt x="36289" y="4485"/>
                            <a:pt x="33069" y="569"/>
                            <a:pt x="28892" y="134"/>
                          </a:cubicBezTo>
                          <a:cubicBezTo>
                            <a:pt x="28172" y="44"/>
                            <a:pt x="27472" y="0"/>
                            <a:pt x="26795"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76"/>
                    <p:cNvSpPr/>
                    <p:nvPr/>
                  </p:nvSpPr>
                  <p:spPr>
                    <a:xfrm>
                      <a:off x="5791036" y="3221775"/>
                      <a:ext cx="1007629" cy="565754"/>
                    </a:xfrm>
                    <a:custGeom>
                      <a:rect b="b" l="l" r="r" t="t"/>
                      <a:pathLst>
                        <a:path extrusionOk="0" h="26630" w="47429">
                          <a:moveTo>
                            <a:pt x="45688" y="0"/>
                          </a:moveTo>
                          <a:lnTo>
                            <a:pt x="45339" y="87"/>
                          </a:lnTo>
                          <a:cubicBezTo>
                            <a:pt x="45339" y="174"/>
                            <a:pt x="46906" y="8354"/>
                            <a:pt x="27326" y="17057"/>
                          </a:cubicBezTo>
                          <a:cubicBezTo>
                            <a:pt x="17405" y="21408"/>
                            <a:pt x="175" y="26194"/>
                            <a:pt x="1" y="26194"/>
                          </a:cubicBezTo>
                          <a:lnTo>
                            <a:pt x="88" y="26629"/>
                          </a:lnTo>
                          <a:cubicBezTo>
                            <a:pt x="262" y="26542"/>
                            <a:pt x="17579" y="21756"/>
                            <a:pt x="27500" y="17405"/>
                          </a:cubicBezTo>
                          <a:cubicBezTo>
                            <a:pt x="47428" y="8529"/>
                            <a:pt x="45775" y="348"/>
                            <a:pt x="45688"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76"/>
                    <p:cNvSpPr/>
                    <p:nvPr/>
                  </p:nvSpPr>
                  <p:spPr>
                    <a:xfrm>
                      <a:off x="5537753" y="3781963"/>
                      <a:ext cx="212641" cy="184895"/>
                    </a:xfrm>
                    <a:custGeom>
                      <a:rect b="b" l="l" r="r" t="t"/>
                      <a:pathLst>
                        <a:path extrusionOk="0" h="8703" w="10009">
                          <a:moveTo>
                            <a:pt x="9834" y="0"/>
                          </a:moveTo>
                          <a:cubicBezTo>
                            <a:pt x="8181" y="609"/>
                            <a:pt x="6701" y="1567"/>
                            <a:pt x="5309" y="2611"/>
                          </a:cubicBezTo>
                          <a:cubicBezTo>
                            <a:pt x="3395" y="4438"/>
                            <a:pt x="1654" y="6353"/>
                            <a:pt x="1" y="8441"/>
                          </a:cubicBezTo>
                          <a:lnTo>
                            <a:pt x="349" y="8702"/>
                          </a:lnTo>
                          <a:cubicBezTo>
                            <a:pt x="1915" y="6701"/>
                            <a:pt x="3743" y="4699"/>
                            <a:pt x="5657" y="2959"/>
                          </a:cubicBezTo>
                          <a:cubicBezTo>
                            <a:pt x="6963" y="1915"/>
                            <a:pt x="8442" y="1044"/>
                            <a:pt x="10008" y="348"/>
                          </a:cubicBezTo>
                          <a:lnTo>
                            <a:pt x="9834"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76"/>
                    <p:cNvSpPr/>
                    <p:nvPr/>
                  </p:nvSpPr>
                  <p:spPr>
                    <a:xfrm>
                      <a:off x="5626493" y="3373379"/>
                      <a:ext cx="264415" cy="240366"/>
                    </a:xfrm>
                    <a:custGeom>
                      <a:rect b="b" l="l" r="r" t="t"/>
                      <a:pathLst>
                        <a:path extrusionOk="0" h="11314" w="12446">
                          <a:moveTo>
                            <a:pt x="12271" y="0"/>
                          </a:moveTo>
                          <a:cubicBezTo>
                            <a:pt x="11749" y="261"/>
                            <a:pt x="784" y="7049"/>
                            <a:pt x="1" y="11226"/>
                          </a:cubicBezTo>
                          <a:lnTo>
                            <a:pt x="436" y="11313"/>
                          </a:lnTo>
                          <a:cubicBezTo>
                            <a:pt x="1132" y="7310"/>
                            <a:pt x="12358" y="435"/>
                            <a:pt x="12445" y="348"/>
                          </a:cubicBezTo>
                          <a:lnTo>
                            <a:pt x="12271"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76"/>
                    <p:cNvSpPr/>
                    <p:nvPr/>
                  </p:nvSpPr>
                  <p:spPr>
                    <a:xfrm>
                      <a:off x="6022139" y="2241913"/>
                      <a:ext cx="75823" cy="20353"/>
                    </a:xfrm>
                    <a:custGeom>
                      <a:rect b="b" l="l" r="r" t="t"/>
                      <a:pathLst>
                        <a:path extrusionOk="0" h="958" w="3569">
                          <a:moveTo>
                            <a:pt x="3307" y="0"/>
                          </a:moveTo>
                          <a:cubicBezTo>
                            <a:pt x="2822" y="340"/>
                            <a:pt x="2229" y="517"/>
                            <a:pt x="1633" y="517"/>
                          </a:cubicBezTo>
                          <a:cubicBezTo>
                            <a:pt x="1160" y="517"/>
                            <a:pt x="685" y="406"/>
                            <a:pt x="262" y="174"/>
                          </a:cubicBezTo>
                          <a:lnTo>
                            <a:pt x="1" y="523"/>
                          </a:lnTo>
                          <a:cubicBezTo>
                            <a:pt x="523" y="784"/>
                            <a:pt x="1132" y="958"/>
                            <a:pt x="1741" y="958"/>
                          </a:cubicBezTo>
                          <a:cubicBezTo>
                            <a:pt x="2350" y="958"/>
                            <a:pt x="3046" y="697"/>
                            <a:pt x="3569" y="261"/>
                          </a:cubicBezTo>
                          <a:lnTo>
                            <a:pt x="3307"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76"/>
                    <p:cNvSpPr/>
                    <p:nvPr/>
                  </p:nvSpPr>
                  <p:spPr>
                    <a:xfrm>
                      <a:off x="6162441" y="3003100"/>
                      <a:ext cx="113002" cy="120098"/>
                    </a:xfrm>
                    <a:custGeom>
                      <a:rect b="b" l="l" r="r" t="t"/>
                      <a:pathLst>
                        <a:path extrusionOk="0" h="5653" w="5319">
                          <a:moveTo>
                            <a:pt x="3141" y="1"/>
                          </a:moveTo>
                          <a:cubicBezTo>
                            <a:pt x="1930" y="1"/>
                            <a:pt x="344" y="487"/>
                            <a:pt x="184" y="2983"/>
                          </a:cubicBezTo>
                          <a:cubicBezTo>
                            <a:pt x="1" y="5143"/>
                            <a:pt x="1443" y="5653"/>
                            <a:pt x="2845" y="5653"/>
                          </a:cubicBezTo>
                          <a:cubicBezTo>
                            <a:pt x="4098" y="5653"/>
                            <a:pt x="5319" y="5246"/>
                            <a:pt x="5319" y="5246"/>
                          </a:cubicBezTo>
                          <a:cubicBezTo>
                            <a:pt x="5319" y="5246"/>
                            <a:pt x="2360" y="4202"/>
                            <a:pt x="2360" y="2809"/>
                          </a:cubicBezTo>
                          <a:cubicBezTo>
                            <a:pt x="2360" y="1504"/>
                            <a:pt x="3317" y="460"/>
                            <a:pt x="4535" y="199"/>
                          </a:cubicBezTo>
                          <a:cubicBezTo>
                            <a:pt x="4535" y="199"/>
                            <a:pt x="3915" y="1"/>
                            <a:pt x="3141"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sp>
            <p:nvSpPr>
              <p:cNvPr id="578" name="Google Shape;578;p76"/>
              <p:cNvSpPr/>
              <p:nvPr/>
            </p:nvSpPr>
            <p:spPr>
              <a:xfrm>
                <a:off x="6044800" y="0"/>
                <a:ext cx="3153127" cy="3521217"/>
              </a:xfrm>
              <a:custGeom>
                <a:rect b="b" l="l" r="r" t="t"/>
                <a:pathLst>
                  <a:path extrusionOk="0" h="153933" w="137496">
                    <a:moveTo>
                      <a:pt x="1" y="0"/>
                    </a:moveTo>
                    <a:cubicBezTo>
                      <a:pt x="1" y="0"/>
                      <a:pt x="349" y="8528"/>
                      <a:pt x="9312" y="25324"/>
                    </a:cubicBezTo>
                    <a:cubicBezTo>
                      <a:pt x="18275" y="42206"/>
                      <a:pt x="34897" y="42989"/>
                      <a:pt x="31677" y="60132"/>
                    </a:cubicBezTo>
                    <a:cubicBezTo>
                      <a:pt x="28457" y="77189"/>
                      <a:pt x="21495" y="85195"/>
                      <a:pt x="31677" y="97204"/>
                    </a:cubicBezTo>
                    <a:cubicBezTo>
                      <a:pt x="38464" y="105210"/>
                      <a:pt x="27587" y="110170"/>
                      <a:pt x="26020" y="115827"/>
                    </a:cubicBezTo>
                    <a:cubicBezTo>
                      <a:pt x="25560" y="117513"/>
                      <a:pt x="25896" y="118067"/>
                      <a:pt x="26786" y="118067"/>
                    </a:cubicBezTo>
                    <a:cubicBezTo>
                      <a:pt x="28488" y="118067"/>
                      <a:pt x="32216" y="116046"/>
                      <a:pt x="36296" y="116046"/>
                    </a:cubicBezTo>
                    <a:cubicBezTo>
                      <a:pt x="37353" y="116046"/>
                      <a:pt x="38434" y="116182"/>
                      <a:pt x="39509" y="116523"/>
                    </a:cubicBezTo>
                    <a:cubicBezTo>
                      <a:pt x="46906" y="118873"/>
                      <a:pt x="55086" y="137931"/>
                      <a:pt x="68313" y="138366"/>
                    </a:cubicBezTo>
                    <a:cubicBezTo>
                      <a:pt x="68731" y="138382"/>
                      <a:pt x="69150" y="138390"/>
                      <a:pt x="69569" y="138390"/>
                    </a:cubicBezTo>
                    <a:cubicBezTo>
                      <a:pt x="77479" y="138390"/>
                      <a:pt x="85498" y="135579"/>
                      <a:pt x="92116" y="135579"/>
                    </a:cubicBezTo>
                    <a:cubicBezTo>
                      <a:pt x="96162" y="135579"/>
                      <a:pt x="99685" y="136630"/>
                      <a:pt x="102339" y="140019"/>
                    </a:cubicBezTo>
                    <a:cubicBezTo>
                      <a:pt x="108683" y="148024"/>
                      <a:pt x="120990" y="153932"/>
                      <a:pt x="132380" y="153932"/>
                    </a:cubicBezTo>
                    <a:cubicBezTo>
                      <a:pt x="134115" y="153932"/>
                      <a:pt x="135828" y="153795"/>
                      <a:pt x="137496" y="153508"/>
                    </a:cubicBezTo>
                    <a:lnTo>
                      <a:pt x="137496"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9" name="Google Shape;579;p76"/>
              <p:cNvSpPr/>
              <p:nvPr/>
            </p:nvSpPr>
            <p:spPr>
              <a:xfrm>
                <a:off x="7659005" y="2854542"/>
                <a:ext cx="471598" cy="469315"/>
              </a:xfrm>
              <a:custGeom>
                <a:rect b="b" l="l" r="r" t="t"/>
                <a:pathLst>
                  <a:path extrusionOk="0" h="21821" w="22551">
                    <a:moveTo>
                      <a:pt x="21506" y="1"/>
                    </a:moveTo>
                    <a:cubicBezTo>
                      <a:pt x="17945" y="1"/>
                      <a:pt x="5601" y="2273"/>
                      <a:pt x="3047" y="8767"/>
                    </a:cubicBezTo>
                    <a:cubicBezTo>
                      <a:pt x="1" y="16512"/>
                      <a:pt x="3656" y="21821"/>
                      <a:pt x="3656" y="21821"/>
                    </a:cubicBezTo>
                    <a:cubicBezTo>
                      <a:pt x="3656" y="21821"/>
                      <a:pt x="10617" y="15381"/>
                      <a:pt x="12358" y="12596"/>
                    </a:cubicBezTo>
                    <a:cubicBezTo>
                      <a:pt x="14011" y="9812"/>
                      <a:pt x="21930" y="1284"/>
                      <a:pt x="22452" y="239"/>
                    </a:cubicBezTo>
                    <a:cubicBezTo>
                      <a:pt x="22551" y="85"/>
                      <a:pt x="22191" y="1"/>
                      <a:pt x="2150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76"/>
              <p:cNvSpPr/>
              <p:nvPr/>
            </p:nvSpPr>
            <p:spPr>
              <a:xfrm>
                <a:off x="7647798" y="1879844"/>
                <a:ext cx="995661" cy="1524371"/>
              </a:xfrm>
              <a:custGeom>
                <a:rect b="b" l="l" r="r" t="t"/>
                <a:pathLst>
                  <a:path extrusionOk="0" h="77115" w="53251">
                    <a:moveTo>
                      <a:pt x="33529" y="0"/>
                    </a:moveTo>
                    <a:cubicBezTo>
                      <a:pt x="27020" y="99"/>
                      <a:pt x="19822" y="592"/>
                      <a:pt x="14004" y="1085"/>
                    </a:cubicBezTo>
                    <a:cubicBezTo>
                      <a:pt x="12327" y="1183"/>
                      <a:pt x="10848" y="1381"/>
                      <a:pt x="9467" y="1578"/>
                    </a:cubicBezTo>
                    <a:cubicBezTo>
                      <a:pt x="7298" y="1676"/>
                      <a:pt x="5227" y="2071"/>
                      <a:pt x="3058" y="2564"/>
                    </a:cubicBezTo>
                    <a:cubicBezTo>
                      <a:pt x="1973" y="3057"/>
                      <a:pt x="1184" y="12425"/>
                      <a:pt x="790" y="24752"/>
                    </a:cubicBezTo>
                    <a:cubicBezTo>
                      <a:pt x="395" y="33035"/>
                      <a:pt x="198" y="42502"/>
                      <a:pt x="99" y="51377"/>
                    </a:cubicBezTo>
                    <a:cubicBezTo>
                      <a:pt x="99" y="56110"/>
                      <a:pt x="1" y="60548"/>
                      <a:pt x="1" y="64591"/>
                    </a:cubicBezTo>
                    <a:cubicBezTo>
                      <a:pt x="395" y="64591"/>
                      <a:pt x="790" y="64689"/>
                      <a:pt x="1184" y="64689"/>
                    </a:cubicBezTo>
                    <a:cubicBezTo>
                      <a:pt x="1638" y="64707"/>
                      <a:pt x="2092" y="64715"/>
                      <a:pt x="2547" y="64715"/>
                    </a:cubicBezTo>
                    <a:cubicBezTo>
                      <a:pt x="9902" y="64715"/>
                      <a:pt x="17370" y="62573"/>
                      <a:pt x="23963" y="61830"/>
                    </a:cubicBezTo>
                    <a:cubicBezTo>
                      <a:pt x="24456" y="48616"/>
                      <a:pt x="24851" y="33725"/>
                      <a:pt x="24851" y="31753"/>
                    </a:cubicBezTo>
                    <a:lnTo>
                      <a:pt x="26231" y="61534"/>
                    </a:lnTo>
                    <a:cubicBezTo>
                      <a:pt x="26808" y="61502"/>
                      <a:pt x="27376" y="61485"/>
                      <a:pt x="27936" y="61485"/>
                    </a:cubicBezTo>
                    <a:cubicBezTo>
                      <a:pt x="32646" y="61485"/>
                      <a:pt x="36755" y="62685"/>
                      <a:pt x="39840" y="66563"/>
                    </a:cubicBezTo>
                    <a:cubicBezTo>
                      <a:pt x="43488" y="71000"/>
                      <a:pt x="48024" y="74551"/>
                      <a:pt x="53251" y="77114"/>
                    </a:cubicBezTo>
                    <a:cubicBezTo>
                      <a:pt x="53251" y="71000"/>
                      <a:pt x="52955" y="59956"/>
                      <a:pt x="52561" y="48221"/>
                    </a:cubicBezTo>
                    <a:cubicBezTo>
                      <a:pt x="52363" y="42896"/>
                      <a:pt x="52265" y="37374"/>
                      <a:pt x="51969" y="32147"/>
                    </a:cubicBezTo>
                    <a:cubicBezTo>
                      <a:pt x="52758" y="31260"/>
                      <a:pt x="52856" y="25738"/>
                      <a:pt x="52363" y="18342"/>
                    </a:cubicBezTo>
                    <a:cubicBezTo>
                      <a:pt x="52363" y="17652"/>
                      <a:pt x="52363" y="16961"/>
                      <a:pt x="52265" y="16271"/>
                    </a:cubicBezTo>
                    <a:cubicBezTo>
                      <a:pt x="52166" y="15088"/>
                      <a:pt x="52068" y="13806"/>
                      <a:pt x="51969" y="12524"/>
                    </a:cubicBezTo>
                    <a:cubicBezTo>
                      <a:pt x="51969" y="12031"/>
                      <a:pt x="51870" y="11538"/>
                      <a:pt x="51870" y="11045"/>
                    </a:cubicBezTo>
                    <a:cubicBezTo>
                      <a:pt x="51870" y="10551"/>
                      <a:pt x="51772" y="10058"/>
                      <a:pt x="51772" y="9664"/>
                    </a:cubicBezTo>
                    <a:cubicBezTo>
                      <a:pt x="51673" y="9171"/>
                      <a:pt x="51673" y="8481"/>
                      <a:pt x="51574" y="7889"/>
                    </a:cubicBezTo>
                    <a:cubicBezTo>
                      <a:pt x="51476" y="6311"/>
                      <a:pt x="51279" y="4733"/>
                      <a:pt x="51081" y="3156"/>
                    </a:cubicBezTo>
                    <a:lnTo>
                      <a:pt x="51081" y="3156"/>
                    </a:lnTo>
                    <a:lnTo>
                      <a:pt x="52561" y="3353"/>
                    </a:lnTo>
                    <a:cubicBezTo>
                      <a:pt x="52561" y="2860"/>
                      <a:pt x="52462" y="2367"/>
                      <a:pt x="52462" y="1775"/>
                    </a:cubicBezTo>
                    <a:lnTo>
                      <a:pt x="50983" y="1578"/>
                    </a:lnTo>
                    <a:lnTo>
                      <a:pt x="49701" y="1381"/>
                    </a:lnTo>
                    <a:cubicBezTo>
                      <a:pt x="47729" y="690"/>
                      <a:pt x="45658" y="296"/>
                      <a:pt x="43587" y="197"/>
                    </a:cubicBezTo>
                    <a:lnTo>
                      <a:pt x="42108" y="99"/>
                    </a:lnTo>
                    <a:cubicBezTo>
                      <a:pt x="40333" y="0"/>
                      <a:pt x="38361" y="0"/>
                      <a:pt x="3629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76"/>
              <p:cNvSpPr/>
              <p:nvPr/>
            </p:nvSpPr>
            <p:spPr>
              <a:xfrm>
                <a:off x="8397827" y="1143478"/>
                <a:ext cx="462313" cy="660753"/>
              </a:xfrm>
              <a:custGeom>
                <a:rect b="b" l="l" r="r" t="t"/>
                <a:pathLst>
                  <a:path extrusionOk="0" h="30722" w="22107">
                    <a:moveTo>
                      <a:pt x="2960" y="1"/>
                    </a:moveTo>
                    <a:cubicBezTo>
                      <a:pt x="1" y="1"/>
                      <a:pt x="1393" y="10095"/>
                      <a:pt x="1393" y="13489"/>
                    </a:cubicBezTo>
                    <a:cubicBezTo>
                      <a:pt x="1393" y="16862"/>
                      <a:pt x="11364" y="30721"/>
                      <a:pt x="15587" y="30721"/>
                    </a:cubicBezTo>
                    <a:cubicBezTo>
                      <a:pt x="15613" y="30721"/>
                      <a:pt x="15639" y="30721"/>
                      <a:pt x="15665" y="30720"/>
                    </a:cubicBezTo>
                    <a:cubicBezTo>
                      <a:pt x="16110" y="30692"/>
                      <a:pt x="16539" y="30685"/>
                      <a:pt x="16946" y="30685"/>
                    </a:cubicBezTo>
                    <a:cubicBezTo>
                      <a:pt x="17367" y="30685"/>
                      <a:pt x="17765" y="30692"/>
                      <a:pt x="18137" y="30692"/>
                    </a:cubicBezTo>
                    <a:cubicBezTo>
                      <a:pt x="20790" y="30692"/>
                      <a:pt x="22106" y="30311"/>
                      <a:pt x="20538" y="24106"/>
                    </a:cubicBezTo>
                    <a:cubicBezTo>
                      <a:pt x="15317" y="2524"/>
                      <a:pt x="2960" y="1"/>
                      <a:pt x="296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76"/>
              <p:cNvSpPr/>
              <p:nvPr/>
            </p:nvSpPr>
            <p:spPr>
              <a:xfrm>
                <a:off x="7882841" y="890822"/>
                <a:ext cx="551672" cy="423397"/>
              </a:xfrm>
              <a:custGeom>
                <a:rect b="b" l="l" r="r" t="t"/>
                <a:pathLst>
                  <a:path extrusionOk="0" h="19686" w="26380">
                    <a:moveTo>
                      <a:pt x="13663" y="1"/>
                    </a:moveTo>
                    <a:lnTo>
                      <a:pt x="13663" y="1"/>
                    </a:lnTo>
                    <a:cubicBezTo>
                      <a:pt x="13228" y="262"/>
                      <a:pt x="7223" y="4439"/>
                      <a:pt x="7223" y="4439"/>
                    </a:cubicBezTo>
                    <a:cubicBezTo>
                      <a:pt x="7223" y="4439"/>
                      <a:pt x="7223" y="6266"/>
                      <a:pt x="7310" y="8355"/>
                    </a:cubicBezTo>
                    <a:cubicBezTo>
                      <a:pt x="7484" y="10443"/>
                      <a:pt x="5570" y="11140"/>
                      <a:pt x="2785" y="11227"/>
                    </a:cubicBezTo>
                    <a:cubicBezTo>
                      <a:pt x="0" y="11314"/>
                      <a:pt x="4178" y="19494"/>
                      <a:pt x="8181" y="19668"/>
                    </a:cubicBezTo>
                    <a:cubicBezTo>
                      <a:pt x="8393" y="19680"/>
                      <a:pt x="8612" y="19686"/>
                      <a:pt x="8838" y="19686"/>
                    </a:cubicBezTo>
                    <a:cubicBezTo>
                      <a:pt x="15103" y="19686"/>
                      <a:pt x="26380" y="15157"/>
                      <a:pt x="24280" y="13141"/>
                    </a:cubicBezTo>
                    <a:cubicBezTo>
                      <a:pt x="22017" y="11053"/>
                      <a:pt x="13315" y="11053"/>
                      <a:pt x="13228" y="9921"/>
                    </a:cubicBezTo>
                    <a:cubicBezTo>
                      <a:pt x="13054" y="8790"/>
                      <a:pt x="13663" y="1"/>
                      <a:pt x="13663"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76"/>
              <p:cNvSpPr/>
              <p:nvPr/>
            </p:nvSpPr>
            <p:spPr>
              <a:xfrm>
                <a:off x="7908918" y="723525"/>
                <a:ext cx="330627" cy="323021"/>
              </a:xfrm>
              <a:custGeom>
                <a:rect b="b" l="l" r="r" t="t"/>
                <a:pathLst>
                  <a:path extrusionOk="0" h="15019" w="15810">
                    <a:moveTo>
                      <a:pt x="6920" y="1"/>
                    </a:moveTo>
                    <a:cubicBezTo>
                      <a:pt x="4291" y="1"/>
                      <a:pt x="1770" y="1023"/>
                      <a:pt x="1103" y="3167"/>
                    </a:cubicBezTo>
                    <a:cubicBezTo>
                      <a:pt x="0" y="6985"/>
                      <a:pt x="2288" y="15019"/>
                      <a:pt x="6917" y="15019"/>
                    </a:cubicBezTo>
                    <a:cubicBezTo>
                      <a:pt x="7037" y="15019"/>
                      <a:pt x="7159" y="15014"/>
                      <a:pt x="7282" y="15003"/>
                    </a:cubicBezTo>
                    <a:cubicBezTo>
                      <a:pt x="15810" y="14306"/>
                      <a:pt x="12677" y="2036"/>
                      <a:pt x="12677" y="2036"/>
                    </a:cubicBezTo>
                    <a:cubicBezTo>
                      <a:pt x="11339" y="698"/>
                      <a:pt x="9092" y="1"/>
                      <a:pt x="6920"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76"/>
              <p:cNvSpPr/>
              <p:nvPr/>
            </p:nvSpPr>
            <p:spPr>
              <a:xfrm>
                <a:off x="8015692" y="888951"/>
                <a:ext cx="30951" cy="56178"/>
              </a:xfrm>
              <a:custGeom>
                <a:rect b="b" l="l" r="r" t="t"/>
                <a:pathLst>
                  <a:path extrusionOk="0" h="2612" w="1480">
                    <a:moveTo>
                      <a:pt x="783" y="1"/>
                    </a:moveTo>
                    <a:cubicBezTo>
                      <a:pt x="696" y="175"/>
                      <a:pt x="87" y="1741"/>
                      <a:pt x="0" y="2089"/>
                    </a:cubicBezTo>
                    <a:cubicBezTo>
                      <a:pt x="0" y="2176"/>
                      <a:pt x="0" y="2263"/>
                      <a:pt x="87" y="2350"/>
                    </a:cubicBezTo>
                    <a:cubicBezTo>
                      <a:pt x="261" y="2611"/>
                      <a:pt x="957" y="2611"/>
                      <a:pt x="1305" y="2611"/>
                    </a:cubicBezTo>
                    <a:lnTo>
                      <a:pt x="1479" y="2611"/>
                    </a:lnTo>
                    <a:lnTo>
                      <a:pt x="1479" y="2176"/>
                    </a:lnTo>
                    <a:cubicBezTo>
                      <a:pt x="1131" y="2176"/>
                      <a:pt x="783" y="2176"/>
                      <a:pt x="435" y="2089"/>
                    </a:cubicBezTo>
                    <a:cubicBezTo>
                      <a:pt x="522" y="1741"/>
                      <a:pt x="957" y="784"/>
                      <a:pt x="1218" y="175"/>
                    </a:cubicBezTo>
                    <a:lnTo>
                      <a:pt x="783"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76"/>
              <p:cNvSpPr/>
              <p:nvPr/>
            </p:nvSpPr>
            <p:spPr>
              <a:xfrm>
                <a:off x="8103039" y="913275"/>
                <a:ext cx="52783" cy="54306"/>
              </a:xfrm>
              <a:custGeom>
                <a:rect b="b" l="l" r="r" t="t"/>
                <a:pathLst>
                  <a:path extrusionOk="0" h="2525" w="2524">
                    <a:moveTo>
                      <a:pt x="1306" y="1"/>
                    </a:moveTo>
                    <a:cubicBezTo>
                      <a:pt x="522" y="1"/>
                      <a:pt x="0" y="523"/>
                      <a:pt x="0" y="1306"/>
                    </a:cubicBezTo>
                    <a:cubicBezTo>
                      <a:pt x="0" y="2002"/>
                      <a:pt x="522" y="2525"/>
                      <a:pt x="1306" y="2525"/>
                    </a:cubicBezTo>
                    <a:cubicBezTo>
                      <a:pt x="2002" y="2525"/>
                      <a:pt x="2524" y="2002"/>
                      <a:pt x="2524" y="1306"/>
                    </a:cubicBezTo>
                    <a:cubicBezTo>
                      <a:pt x="2524" y="523"/>
                      <a:pt x="2002" y="1"/>
                      <a:pt x="130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6" name="Google Shape;586;p76"/>
              <p:cNvSpPr/>
              <p:nvPr/>
            </p:nvSpPr>
            <p:spPr>
              <a:xfrm>
                <a:off x="7950176" y="907662"/>
                <a:ext cx="54603" cy="56178"/>
              </a:xfrm>
              <a:custGeom>
                <a:rect b="b" l="l" r="r" t="t"/>
                <a:pathLst>
                  <a:path extrusionOk="0" h="2612" w="2611">
                    <a:moveTo>
                      <a:pt x="1306" y="1"/>
                    </a:moveTo>
                    <a:cubicBezTo>
                      <a:pt x="609" y="1"/>
                      <a:pt x="0" y="610"/>
                      <a:pt x="0" y="1306"/>
                    </a:cubicBezTo>
                    <a:cubicBezTo>
                      <a:pt x="0" y="2002"/>
                      <a:pt x="609" y="2612"/>
                      <a:pt x="1306" y="2612"/>
                    </a:cubicBezTo>
                    <a:cubicBezTo>
                      <a:pt x="2002" y="2612"/>
                      <a:pt x="2611" y="2002"/>
                      <a:pt x="2611" y="1306"/>
                    </a:cubicBezTo>
                    <a:cubicBezTo>
                      <a:pt x="2611" y="610"/>
                      <a:pt x="2002" y="1"/>
                      <a:pt x="130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76"/>
              <p:cNvSpPr/>
              <p:nvPr/>
            </p:nvSpPr>
            <p:spPr>
              <a:xfrm>
                <a:off x="8035704" y="952588"/>
                <a:ext cx="61901" cy="29960"/>
              </a:xfrm>
              <a:custGeom>
                <a:rect b="b" l="l" r="r" t="t"/>
                <a:pathLst>
                  <a:path extrusionOk="0" h="1393" w="2960">
                    <a:moveTo>
                      <a:pt x="2611" y="0"/>
                    </a:moveTo>
                    <a:cubicBezTo>
                      <a:pt x="2350" y="436"/>
                      <a:pt x="1915" y="871"/>
                      <a:pt x="1393" y="958"/>
                    </a:cubicBezTo>
                    <a:cubicBezTo>
                      <a:pt x="1316" y="973"/>
                      <a:pt x="1241" y="980"/>
                      <a:pt x="1169" y="980"/>
                    </a:cubicBezTo>
                    <a:cubicBezTo>
                      <a:pt x="834" y="980"/>
                      <a:pt x="548" y="824"/>
                      <a:pt x="261" y="610"/>
                    </a:cubicBezTo>
                    <a:lnTo>
                      <a:pt x="0" y="958"/>
                    </a:lnTo>
                    <a:cubicBezTo>
                      <a:pt x="348" y="1219"/>
                      <a:pt x="784" y="1393"/>
                      <a:pt x="1219" y="1393"/>
                    </a:cubicBezTo>
                    <a:lnTo>
                      <a:pt x="1480" y="1393"/>
                    </a:lnTo>
                    <a:cubicBezTo>
                      <a:pt x="2089" y="1219"/>
                      <a:pt x="2611" y="784"/>
                      <a:pt x="2959" y="174"/>
                    </a:cubicBezTo>
                    <a:lnTo>
                      <a:pt x="2611"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76"/>
              <p:cNvSpPr/>
              <p:nvPr/>
            </p:nvSpPr>
            <p:spPr>
              <a:xfrm>
                <a:off x="7972007" y="866499"/>
                <a:ext cx="23673" cy="31831"/>
              </a:xfrm>
              <a:custGeom>
                <a:rect b="b" l="l" r="r" t="t"/>
                <a:pathLst>
                  <a:path extrusionOk="0" h="1480" w="1132">
                    <a:moveTo>
                      <a:pt x="610" y="0"/>
                    </a:moveTo>
                    <a:cubicBezTo>
                      <a:pt x="262" y="0"/>
                      <a:pt x="1" y="348"/>
                      <a:pt x="1" y="784"/>
                    </a:cubicBezTo>
                    <a:cubicBezTo>
                      <a:pt x="1" y="1132"/>
                      <a:pt x="262" y="1480"/>
                      <a:pt x="610" y="1480"/>
                    </a:cubicBezTo>
                    <a:cubicBezTo>
                      <a:pt x="871" y="1480"/>
                      <a:pt x="1132" y="1132"/>
                      <a:pt x="1132" y="784"/>
                    </a:cubicBezTo>
                    <a:cubicBezTo>
                      <a:pt x="1132" y="348"/>
                      <a:pt x="871" y="0"/>
                      <a:pt x="610"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76"/>
              <p:cNvSpPr/>
              <p:nvPr/>
            </p:nvSpPr>
            <p:spPr>
              <a:xfrm>
                <a:off x="8093942" y="866499"/>
                <a:ext cx="23673" cy="31831"/>
              </a:xfrm>
              <a:custGeom>
                <a:rect b="b" l="l" r="r" t="t"/>
                <a:pathLst>
                  <a:path extrusionOk="0" h="1480" w="1132">
                    <a:moveTo>
                      <a:pt x="522" y="0"/>
                    </a:moveTo>
                    <a:cubicBezTo>
                      <a:pt x="261" y="0"/>
                      <a:pt x="0" y="348"/>
                      <a:pt x="0" y="784"/>
                    </a:cubicBezTo>
                    <a:cubicBezTo>
                      <a:pt x="0" y="1132"/>
                      <a:pt x="261" y="1480"/>
                      <a:pt x="522" y="1480"/>
                    </a:cubicBezTo>
                    <a:cubicBezTo>
                      <a:pt x="870" y="1480"/>
                      <a:pt x="1131" y="1132"/>
                      <a:pt x="1131" y="784"/>
                    </a:cubicBezTo>
                    <a:cubicBezTo>
                      <a:pt x="1131" y="348"/>
                      <a:pt x="870" y="0"/>
                      <a:pt x="522"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76"/>
              <p:cNvSpPr/>
              <p:nvPr/>
            </p:nvSpPr>
            <p:spPr>
              <a:xfrm>
                <a:off x="7895576" y="627090"/>
                <a:ext cx="407668" cy="370531"/>
              </a:xfrm>
              <a:custGeom>
                <a:rect b="b" l="l" r="r" t="t"/>
                <a:pathLst>
                  <a:path extrusionOk="0" h="17228" w="19494">
                    <a:moveTo>
                      <a:pt x="11665" y="1"/>
                    </a:moveTo>
                    <a:cubicBezTo>
                      <a:pt x="8017" y="1"/>
                      <a:pt x="3485" y="1407"/>
                      <a:pt x="2611" y="3300"/>
                    </a:cubicBezTo>
                    <a:cubicBezTo>
                      <a:pt x="2611" y="3300"/>
                      <a:pt x="1" y="7826"/>
                      <a:pt x="1132" y="9044"/>
                    </a:cubicBezTo>
                    <a:cubicBezTo>
                      <a:pt x="1758" y="9827"/>
                      <a:pt x="5487" y="10266"/>
                      <a:pt x="8369" y="10266"/>
                    </a:cubicBezTo>
                    <a:cubicBezTo>
                      <a:pt x="10290" y="10266"/>
                      <a:pt x="11836" y="10071"/>
                      <a:pt x="11836" y="9653"/>
                    </a:cubicBezTo>
                    <a:cubicBezTo>
                      <a:pt x="11836" y="8725"/>
                      <a:pt x="11904" y="5669"/>
                      <a:pt x="12286" y="5669"/>
                    </a:cubicBezTo>
                    <a:cubicBezTo>
                      <a:pt x="12334" y="5669"/>
                      <a:pt x="12387" y="5717"/>
                      <a:pt x="12445" y="5824"/>
                    </a:cubicBezTo>
                    <a:cubicBezTo>
                      <a:pt x="15447" y="11314"/>
                      <a:pt x="11938" y="17228"/>
                      <a:pt x="12588" y="17228"/>
                    </a:cubicBezTo>
                    <a:cubicBezTo>
                      <a:pt x="12598" y="17228"/>
                      <a:pt x="12608" y="17226"/>
                      <a:pt x="12619" y="17224"/>
                    </a:cubicBezTo>
                    <a:cubicBezTo>
                      <a:pt x="14098" y="16963"/>
                      <a:pt x="18710" y="15396"/>
                      <a:pt x="19146" y="11132"/>
                    </a:cubicBezTo>
                    <a:cubicBezTo>
                      <a:pt x="19494" y="6955"/>
                      <a:pt x="17492" y="864"/>
                      <a:pt x="13663" y="168"/>
                    </a:cubicBezTo>
                    <a:cubicBezTo>
                      <a:pt x="13053" y="54"/>
                      <a:pt x="12376" y="1"/>
                      <a:pt x="1166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1" name="Google Shape;591;p76"/>
              <p:cNvSpPr/>
              <p:nvPr/>
            </p:nvSpPr>
            <p:spPr>
              <a:xfrm>
                <a:off x="8143063" y="516526"/>
                <a:ext cx="152891" cy="157241"/>
              </a:xfrm>
              <a:custGeom>
                <a:rect b="b" l="l" r="r" t="t"/>
                <a:pathLst>
                  <a:path extrusionOk="0" h="7311" w="7311">
                    <a:moveTo>
                      <a:pt x="3656" y="0"/>
                    </a:moveTo>
                    <a:cubicBezTo>
                      <a:pt x="1654" y="0"/>
                      <a:pt x="1" y="1654"/>
                      <a:pt x="1" y="3655"/>
                    </a:cubicBezTo>
                    <a:cubicBezTo>
                      <a:pt x="1" y="5657"/>
                      <a:pt x="1654" y="7310"/>
                      <a:pt x="3656" y="7310"/>
                    </a:cubicBezTo>
                    <a:cubicBezTo>
                      <a:pt x="5657" y="7310"/>
                      <a:pt x="7311" y="5657"/>
                      <a:pt x="7311" y="3655"/>
                    </a:cubicBezTo>
                    <a:cubicBezTo>
                      <a:pt x="7311" y="1654"/>
                      <a:pt x="5657" y="0"/>
                      <a:pt x="3656"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76"/>
              <p:cNvSpPr/>
              <p:nvPr/>
            </p:nvSpPr>
            <p:spPr>
              <a:xfrm>
                <a:off x="8150340" y="866886"/>
                <a:ext cx="69179" cy="87600"/>
              </a:xfrm>
              <a:custGeom>
                <a:rect b="b" l="l" r="r" t="t"/>
                <a:pathLst>
                  <a:path extrusionOk="0" h="4073" w="3308">
                    <a:moveTo>
                      <a:pt x="1733" y="0"/>
                    </a:moveTo>
                    <a:cubicBezTo>
                      <a:pt x="1046" y="0"/>
                      <a:pt x="871" y="1462"/>
                      <a:pt x="871" y="1462"/>
                    </a:cubicBezTo>
                    <a:cubicBezTo>
                      <a:pt x="436" y="2419"/>
                      <a:pt x="1" y="4072"/>
                      <a:pt x="1045" y="4072"/>
                    </a:cubicBezTo>
                    <a:cubicBezTo>
                      <a:pt x="2002" y="3985"/>
                      <a:pt x="3308" y="1288"/>
                      <a:pt x="2263" y="243"/>
                    </a:cubicBezTo>
                    <a:cubicBezTo>
                      <a:pt x="2059" y="71"/>
                      <a:pt x="1884" y="0"/>
                      <a:pt x="1733"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76"/>
              <p:cNvSpPr/>
              <p:nvPr/>
            </p:nvSpPr>
            <p:spPr>
              <a:xfrm>
                <a:off x="7671740" y="1122875"/>
                <a:ext cx="1017330" cy="1242639"/>
              </a:xfrm>
              <a:custGeom>
                <a:rect b="b" l="l" r="r" t="t"/>
                <a:pathLst>
                  <a:path extrusionOk="0" h="57777" w="48647">
                    <a:moveTo>
                      <a:pt x="26176" y="1"/>
                    </a:moveTo>
                    <a:cubicBezTo>
                      <a:pt x="25272" y="1"/>
                      <a:pt x="22815" y="5853"/>
                      <a:pt x="19629" y="5853"/>
                    </a:cubicBezTo>
                    <a:cubicBezTo>
                      <a:pt x="19385" y="5853"/>
                      <a:pt x="19137" y="5819"/>
                      <a:pt x="18885" y="5745"/>
                    </a:cubicBezTo>
                    <a:cubicBezTo>
                      <a:pt x="16448" y="4962"/>
                      <a:pt x="14795" y="2873"/>
                      <a:pt x="14447" y="437"/>
                    </a:cubicBezTo>
                    <a:cubicBezTo>
                      <a:pt x="14284" y="432"/>
                      <a:pt x="14121" y="430"/>
                      <a:pt x="13960" y="430"/>
                    </a:cubicBezTo>
                    <a:cubicBezTo>
                      <a:pt x="7799" y="430"/>
                      <a:pt x="2241" y="3576"/>
                      <a:pt x="1393" y="3830"/>
                    </a:cubicBezTo>
                    <a:cubicBezTo>
                      <a:pt x="523" y="4092"/>
                      <a:pt x="1" y="56044"/>
                      <a:pt x="1393" y="56044"/>
                    </a:cubicBezTo>
                    <a:cubicBezTo>
                      <a:pt x="2547" y="56044"/>
                      <a:pt x="30585" y="57776"/>
                      <a:pt x="41699" y="57776"/>
                    </a:cubicBezTo>
                    <a:cubicBezTo>
                      <a:pt x="43998" y="57776"/>
                      <a:pt x="45573" y="57702"/>
                      <a:pt x="46036" y="57523"/>
                    </a:cubicBezTo>
                    <a:cubicBezTo>
                      <a:pt x="48646" y="56479"/>
                      <a:pt x="43338" y="5745"/>
                      <a:pt x="39944" y="3047"/>
                    </a:cubicBezTo>
                    <a:cubicBezTo>
                      <a:pt x="36637" y="350"/>
                      <a:pt x="29327" y="524"/>
                      <a:pt x="26195" y="1"/>
                    </a:cubicBezTo>
                    <a:cubicBezTo>
                      <a:pt x="26189" y="1"/>
                      <a:pt x="26183" y="1"/>
                      <a:pt x="26176"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76"/>
              <p:cNvSpPr/>
              <p:nvPr/>
            </p:nvSpPr>
            <p:spPr>
              <a:xfrm>
                <a:off x="7105792" y="775462"/>
                <a:ext cx="644251" cy="1103378"/>
              </a:xfrm>
              <a:custGeom>
                <a:rect b="b" l="l" r="r" t="t"/>
                <a:pathLst>
                  <a:path extrusionOk="0" h="51302" w="30807">
                    <a:moveTo>
                      <a:pt x="11196" y="1"/>
                    </a:moveTo>
                    <a:cubicBezTo>
                      <a:pt x="11113" y="1"/>
                      <a:pt x="11035" y="71"/>
                      <a:pt x="10966" y="230"/>
                    </a:cubicBezTo>
                    <a:cubicBezTo>
                      <a:pt x="10444" y="1710"/>
                      <a:pt x="10879" y="5017"/>
                      <a:pt x="10879" y="5017"/>
                    </a:cubicBezTo>
                    <a:cubicBezTo>
                      <a:pt x="10879" y="5017"/>
                      <a:pt x="10057" y="828"/>
                      <a:pt x="9771" y="828"/>
                    </a:cubicBezTo>
                    <a:cubicBezTo>
                      <a:pt x="9763" y="828"/>
                      <a:pt x="9755" y="832"/>
                      <a:pt x="9747" y="840"/>
                    </a:cubicBezTo>
                    <a:cubicBezTo>
                      <a:pt x="9486" y="1101"/>
                      <a:pt x="8268" y="1710"/>
                      <a:pt x="9225" y="6496"/>
                    </a:cubicBezTo>
                    <a:cubicBezTo>
                      <a:pt x="9660" y="8846"/>
                      <a:pt x="1" y="42610"/>
                      <a:pt x="6092" y="49485"/>
                    </a:cubicBezTo>
                    <a:cubicBezTo>
                      <a:pt x="7260" y="50768"/>
                      <a:pt x="8783" y="51302"/>
                      <a:pt x="10492" y="51302"/>
                    </a:cubicBezTo>
                    <a:cubicBezTo>
                      <a:pt x="17826" y="51302"/>
                      <a:pt x="28601" y="41479"/>
                      <a:pt x="29589" y="38868"/>
                    </a:cubicBezTo>
                    <a:cubicBezTo>
                      <a:pt x="30807" y="35736"/>
                      <a:pt x="28457" y="19984"/>
                      <a:pt x="28457" y="19984"/>
                    </a:cubicBezTo>
                    <a:cubicBezTo>
                      <a:pt x="28457" y="19984"/>
                      <a:pt x="17579" y="33212"/>
                      <a:pt x="14534" y="33734"/>
                    </a:cubicBezTo>
                    <a:cubicBezTo>
                      <a:pt x="14510" y="33737"/>
                      <a:pt x="14487" y="33739"/>
                      <a:pt x="14464" y="33739"/>
                    </a:cubicBezTo>
                    <a:cubicBezTo>
                      <a:pt x="11562" y="33739"/>
                      <a:pt x="16259" y="6374"/>
                      <a:pt x="14273" y="1884"/>
                    </a:cubicBezTo>
                    <a:cubicBezTo>
                      <a:pt x="13861" y="978"/>
                      <a:pt x="13561" y="632"/>
                      <a:pt x="13343" y="632"/>
                    </a:cubicBezTo>
                    <a:cubicBezTo>
                      <a:pt x="12641" y="632"/>
                      <a:pt x="12793" y="4233"/>
                      <a:pt x="12793" y="4233"/>
                    </a:cubicBezTo>
                    <a:cubicBezTo>
                      <a:pt x="12793" y="4233"/>
                      <a:pt x="11837" y="1"/>
                      <a:pt x="11196"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76"/>
              <p:cNvSpPr/>
              <p:nvPr/>
            </p:nvSpPr>
            <p:spPr>
              <a:xfrm>
                <a:off x="7356918" y="826174"/>
                <a:ext cx="85574" cy="139197"/>
              </a:xfrm>
              <a:custGeom>
                <a:rect b="b" l="l" r="r" t="t"/>
                <a:pathLst>
                  <a:path extrusionOk="0" h="6472" w="4092">
                    <a:moveTo>
                      <a:pt x="3465" y="1"/>
                    </a:moveTo>
                    <a:cubicBezTo>
                      <a:pt x="3009" y="1"/>
                      <a:pt x="2257" y="2343"/>
                      <a:pt x="2177" y="2746"/>
                    </a:cubicBezTo>
                    <a:cubicBezTo>
                      <a:pt x="2090" y="3181"/>
                      <a:pt x="1393" y="3007"/>
                      <a:pt x="697" y="3703"/>
                    </a:cubicBezTo>
                    <a:cubicBezTo>
                      <a:pt x="1" y="4399"/>
                      <a:pt x="436" y="5704"/>
                      <a:pt x="436" y="5704"/>
                    </a:cubicBezTo>
                    <a:cubicBezTo>
                      <a:pt x="436" y="5704"/>
                      <a:pt x="1203" y="6472"/>
                      <a:pt x="1916" y="6472"/>
                    </a:cubicBezTo>
                    <a:cubicBezTo>
                      <a:pt x="2034" y="6472"/>
                      <a:pt x="2152" y="6450"/>
                      <a:pt x="2264" y="6401"/>
                    </a:cubicBezTo>
                    <a:cubicBezTo>
                      <a:pt x="2960" y="5965"/>
                      <a:pt x="4091" y="570"/>
                      <a:pt x="3569" y="48"/>
                    </a:cubicBezTo>
                    <a:cubicBezTo>
                      <a:pt x="3537" y="16"/>
                      <a:pt x="3502" y="1"/>
                      <a:pt x="3465"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76"/>
              <p:cNvSpPr/>
              <p:nvPr/>
            </p:nvSpPr>
            <p:spPr>
              <a:xfrm>
                <a:off x="7344183" y="866499"/>
                <a:ext cx="67359" cy="101085"/>
              </a:xfrm>
              <a:custGeom>
                <a:rect b="b" l="l" r="r" t="t"/>
                <a:pathLst>
                  <a:path extrusionOk="0" h="4700" w="3221">
                    <a:moveTo>
                      <a:pt x="2786" y="0"/>
                    </a:moveTo>
                    <a:cubicBezTo>
                      <a:pt x="2786" y="87"/>
                      <a:pt x="2786" y="174"/>
                      <a:pt x="2699" y="261"/>
                    </a:cubicBezTo>
                    <a:cubicBezTo>
                      <a:pt x="2612" y="1045"/>
                      <a:pt x="2002" y="1567"/>
                      <a:pt x="1306" y="1654"/>
                    </a:cubicBezTo>
                    <a:cubicBezTo>
                      <a:pt x="958" y="1654"/>
                      <a:pt x="610" y="1828"/>
                      <a:pt x="523" y="2176"/>
                    </a:cubicBezTo>
                    <a:cubicBezTo>
                      <a:pt x="1" y="2959"/>
                      <a:pt x="697" y="4613"/>
                      <a:pt x="697" y="4700"/>
                    </a:cubicBezTo>
                    <a:lnTo>
                      <a:pt x="1045" y="4526"/>
                    </a:lnTo>
                    <a:cubicBezTo>
                      <a:pt x="871" y="4090"/>
                      <a:pt x="523" y="2872"/>
                      <a:pt x="871" y="2350"/>
                    </a:cubicBezTo>
                    <a:cubicBezTo>
                      <a:pt x="958" y="2176"/>
                      <a:pt x="1132" y="2089"/>
                      <a:pt x="1306" y="2089"/>
                    </a:cubicBezTo>
                    <a:cubicBezTo>
                      <a:pt x="2263" y="2002"/>
                      <a:pt x="2960" y="1306"/>
                      <a:pt x="3134" y="435"/>
                    </a:cubicBezTo>
                    <a:cubicBezTo>
                      <a:pt x="3134" y="261"/>
                      <a:pt x="3134" y="174"/>
                      <a:pt x="3221" y="87"/>
                    </a:cubicBezTo>
                    <a:lnTo>
                      <a:pt x="278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76"/>
              <p:cNvSpPr/>
              <p:nvPr/>
            </p:nvSpPr>
            <p:spPr>
              <a:xfrm>
                <a:off x="7076684" y="1031194"/>
                <a:ext cx="869918" cy="1694834"/>
              </a:xfrm>
              <a:custGeom>
                <a:rect b="b" l="l" r="r" t="t"/>
                <a:pathLst>
                  <a:path extrusionOk="0" h="78802" w="41598">
                    <a:moveTo>
                      <a:pt x="14540" y="0"/>
                    </a:moveTo>
                    <a:cubicBezTo>
                      <a:pt x="11961" y="0"/>
                      <a:pt x="8442" y="697"/>
                      <a:pt x="8442" y="697"/>
                    </a:cubicBezTo>
                    <a:cubicBezTo>
                      <a:pt x="6005" y="1132"/>
                      <a:pt x="1" y="37159"/>
                      <a:pt x="7310" y="40466"/>
                    </a:cubicBezTo>
                    <a:cubicBezTo>
                      <a:pt x="8363" y="40932"/>
                      <a:pt x="9449" y="41136"/>
                      <a:pt x="10547" y="41136"/>
                    </a:cubicBezTo>
                    <a:cubicBezTo>
                      <a:pt x="18221" y="41136"/>
                      <a:pt x="26436" y="31154"/>
                      <a:pt x="27402" y="31154"/>
                    </a:cubicBezTo>
                    <a:cubicBezTo>
                      <a:pt x="27406" y="31154"/>
                      <a:pt x="27409" y="31154"/>
                      <a:pt x="27413" y="31154"/>
                    </a:cubicBezTo>
                    <a:cubicBezTo>
                      <a:pt x="28457" y="31241"/>
                      <a:pt x="26281" y="77711"/>
                      <a:pt x="28022" y="78495"/>
                    </a:cubicBezTo>
                    <a:cubicBezTo>
                      <a:pt x="28438" y="78703"/>
                      <a:pt x="29365" y="78801"/>
                      <a:pt x="30539" y="78801"/>
                    </a:cubicBezTo>
                    <a:cubicBezTo>
                      <a:pt x="34276" y="78801"/>
                      <a:pt x="40508" y="77801"/>
                      <a:pt x="40640" y="76145"/>
                    </a:cubicBezTo>
                    <a:cubicBezTo>
                      <a:pt x="40814" y="74056"/>
                      <a:pt x="41597" y="7223"/>
                      <a:pt x="39770" y="4874"/>
                    </a:cubicBezTo>
                    <a:cubicBezTo>
                      <a:pt x="39597" y="4658"/>
                      <a:pt x="39129" y="4565"/>
                      <a:pt x="38489" y="4565"/>
                    </a:cubicBezTo>
                    <a:cubicBezTo>
                      <a:pt x="36551" y="4565"/>
                      <a:pt x="33030" y="5415"/>
                      <a:pt x="31329" y="6266"/>
                    </a:cubicBezTo>
                    <a:cubicBezTo>
                      <a:pt x="27935" y="8093"/>
                      <a:pt x="18449" y="17405"/>
                      <a:pt x="17144" y="18623"/>
                    </a:cubicBezTo>
                    <a:cubicBezTo>
                      <a:pt x="17094" y="18670"/>
                      <a:pt x="17049" y="18692"/>
                      <a:pt x="17008" y="18692"/>
                    </a:cubicBezTo>
                    <a:cubicBezTo>
                      <a:pt x="15897" y="18692"/>
                      <a:pt x="17815" y="2291"/>
                      <a:pt x="17144" y="697"/>
                    </a:cubicBezTo>
                    <a:cubicBezTo>
                      <a:pt x="16883" y="174"/>
                      <a:pt x="15829" y="0"/>
                      <a:pt x="14540"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76"/>
              <p:cNvSpPr/>
              <p:nvPr/>
            </p:nvSpPr>
            <p:spPr>
              <a:xfrm>
                <a:off x="8295926" y="1122402"/>
                <a:ext cx="413126" cy="1563595"/>
              </a:xfrm>
              <a:custGeom>
                <a:rect b="b" l="l" r="r" t="t"/>
                <a:pathLst>
                  <a:path extrusionOk="0" h="72700" w="19755">
                    <a:moveTo>
                      <a:pt x="2211" y="0"/>
                    </a:moveTo>
                    <a:cubicBezTo>
                      <a:pt x="1256" y="0"/>
                      <a:pt x="479" y="123"/>
                      <a:pt x="1" y="372"/>
                    </a:cubicBezTo>
                    <a:cubicBezTo>
                      <a:pt x="1" y="372"/>
                      <a:pt x="1" y="71382"/>
                      <a:pt x="2089" y="72339"/>
                    </a:cubicBezTo>
                    <a:cubicBezTo>
                      <a:pt x="2601" y="72595"/>
                      <a:pt x="3826" y="72700"/>
                      <a:pt x="5395" y="72700"/>
                    </a:cubicBezTo>
                    <a:cubicBezTo>
                      <a:pt x="10223" y="72700"/>
                      <a:pt x="18315" y="71712"/>
                      <a:pt x="18971" y="71121"/>
                    </a:cubicBezTo>
                    <a:cubicBezTo>
                      <a:pt x="19755" y="70338"/>
                      <a:pt x="15404" y="6463"/>
                      <a:pt x="13663" y="4462"/>
                    </a:cubicBezTo>
                    <a:cubicBezTo>
                      <a:pt x="11219" y="1542"/>
                      <a:pt x="5598" y="0"/>
                      <a:pt x="2211"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76"/>
              <p:cNvSpPr/>
              <p:nvPr/>
            </p:nvSpPr>
            <p:spPr>
              <a:xfrm>
                <a:off x="7735436" y="1158447"/>
                <a:ext cx="211133" cy="1212012"/>
              </a:xfrm>
              <a:custGeom>
                <a:rect b="b" l="l" r="r" t="t"/>
                <a:pathLst>
                  <a:path extrusionOk="0" h="56353" w="10096">
                    <a:moveTo>
                      <a:pt x="8529" y="1"/>
                    </a:moveTo>
                    <a:cubicBezTo>
                      <a:pt x="8529" y="1"/>
                      <a:pt x="1" y="17753"/>
                      <a:pt x="1045" y="22192"/>
                    </a:cubicBezTo>
                    <a:cubicBezTo>
                      <a:pt x="2089" y="26543"/>
                      <a:pt x="6701" y="28370"/>
                      <a:pt x="7136" y="32199"/>
                    </a:cubicBezTo>
                    <a:cubicBezTo>
                      <a:pt x="7485" y="36028"/>
                      <a:pt x="3917" y="39422"/>
                      <a:pt x="3133" y="44643"/>
                    </a:cubicBezTo>
                    <a:cubicBezTo>
                      <a:pt x="2355" y="49314"/>
                      <a:pt x="7704" y="56352"/>
                      <a:pt x="8904" y="56352"/>
                    </a:cubicBezTo>
                    <a:cubicBezTo>
                      <a:pt x="9045" y="56352"/>
                      <a:pt x="9129" y="56254"/>
                      <a:pt x="9138" y="56043"/>
                    </a:cubicBezTo>
                    <a:cubicBezTo>
                      <a:pt x="9312" y="54042"/>
                      <a:pt x="10095" y="2699"/>
                      <a:pt x="852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76"/>
              <p:cNvSpPr/>
              <p:nvPr/>
            </p:nvSpPr>
            <p:spPr>
              <a:xfrm>
                <a:off x="8286829" y="1152360"/>
                <a:ext cx="201157" cy="1201839"/>
              </a:xfrm>
              <a:custGeom>
                <a:rect b="b" l="l" r="r" t="t"/>
                <a:pathLst>
                  <a:path extrusionOk="0" h="55880" w="9619">
                    <a:moveTo>
                      <a:pt x="576" y="1"/>
                    </a:moveTo>
                    <a:cubicBezTo>
                      <a:pt x="472" y="1"/>
                      <a:pt x="421" y="91"/>
                      <a:pt x="436" y="284"/>
                    </a:cubicBezTo>
                    <a:cubicBezTo>
                      <a:pt x="436" y="284"/>
                      <a:pt x="0" y="53977"/>
                      <a:pt x="1132" y="55717"/>
                    </a:cubicBezTo>
                    <a:cubicBezTo>
                      <a:pt x="1209" y="55827"/>
                      <a:pt x="1305" y="55879"/>
                      <a:pt x="1417" y="55879"/>
                    </a:cubicBezTo>
                    <a:cubicBezTo>
                      <a:pt x="3085" y="55879"/>
                      <a:pt x="8355" y="44456"/>
                      <a:pt x="8355" y="41358"/>
                    </a:cubicBezTo>
                    <a:cubicBezTo>
                      <a:pt x="8355" y="37965"/>
                      <a:pt x="2524" y="29349"/>
                      <a:pt x="2524" y="28305"/>
                    </a:cubicBezTo>
                    <a:cubicBezTo>
                      <a:pt x="2524" y="27174"/>
                      <a:pt x="6701" y="22823"/>
                      <a:pt x="8181" y="16818"/>
                    </a:cubicBezTo>
                    <a:cubicBezTo>
                      <a:pt x="9618" y="11306"/>
                      <a:pt x="1743" y="1"/>
                      <a:pt x="57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76"/>
              <p:cNvSpPr/>
              <p:nvPr/>
            </p:nvSpPr>
            <p:spPr>
              <a:xfrm>
                <a:off x="8388731" y="1476611"/>
                <a:ext cx="513235" cy="641999"/>
              </a:xfrm>
              <a:custGeom>
                <a:rect b="b" l="l" r="r" t="t"/>
                <a:pathLst>
                  <a:path extrusionOk="0" h="29850" w="24542">
                    <a:moveTo>
                      <a:pt x="5570" y="1"/>
                    </a:moveTo>
                    <a:cubicBezTo>
                      <a:pt x="5570" y="1"/>
                      <a:pt x="1" y="26978"/>
                      <a:pt x="1306" y="27239"/>
                    </a:cubicBezTo>
                    <a:cubicBezTo>
                      <a:pt x="2698" y="27500"/>
                      <a:pt x="19581" y="29849"/>
                      <a:pt x="19581" y="29849"/>
                    </a:cubicBezTo>
                    <a:cubicBezTo>
                      <a:pt x="19581" y="29849"/>
                      <a:pt x="24541" y="5048"/>
                      <a:pt x="23758" y="2872"/>
                    </a:cubicBezTo>
                    <a:cubicBezTo>
                      <a:pt x="23410" y="2089"/>
                      <a:pt x="5570" y="1"/>
                      <a:pt x="5570"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76"/>
              <p:cNvSpPr/>
              <p:nvPr/>
            </p:nvSpPr>
            <p:spPr>
              <a:xfrm>
                <a:off x="8421499" y="1504698"/>
                <a:ext cx="451334" cy="572723"/>
              </a:xfrm>
              <a:custGeom>
                <a:rect b="b" l="l" r="r" t="t"/>
                <a:pathLst>
                  <a:path extrusionOk="0" h="26629" w="21582">
                    <a:moveTo>
                      <a:pt x="4960" y="0"/>
                    </a:moveTo>
                    <a:cubicBezTo>
                      <a:pt x="4960" y="0"/>
                      <a:pt x="0" y="24105"/>
                      <a:pt x="1305" y="24366"/>
                    </a:cubicBezTo>
                    <a:cubicBezTo>
                      <a:pt x="2698" y="24714"/>
                      <a:pt x="17231" y="26629"/>
                      <a:pt x="17231" y="26629"/>
                    </a:cubicBezTo>
                    <a:cubicBezTo>
                      <a:pt x="17231" y="26629"/>
                      <a:pt x="21582" y="4786"/>
                      <a:pt x="20798" y="2611"/>
                    </a:cubicBezTo>
                    <a:cubicBezTo>
                      <a:pt x="20450" y="1740"/>
                      <a:pt x="4960" y="0"/>
                      <a:pt x="4960" y="0"/>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76"/>
              <p:cNvSpPr/>
              <p:nvPr/>
            </p:nvSpPr>
            <p:spPr>
              <a:xfrm>
                <a:off x="8612567" y="1434910"/>
                <a:ext cx="158349" cy="112850"/>
              </a:xfrm>
              <a:custGeom>
                <a:rect b="b" l="l" r="r" t="t"/>
                <a:pathLst>
                  <a:path extrusionOk="0" h="5247" w="7572">
                    <a:moveTo>
                      <a:pt x="4527" y="1"/>
                    </a:moveTo>
                    <a:cubicBezTo>
                      <a:pt x="3605" y="1"/>
                      <a:pt x="3246" y="1223"/>
                      <a:pt x="3394" y="2636"/>
                    </a:cubicBezTo>
                    <a:lnTo>
                      <a:pt x="697" y="2549"/>
                    </a:lnTo>
                    <a:cubicBezTo>
                      <a:pt x="697" y="2549"/>
                      <a:pt x="0" y="4463"/>
                      <a:pt x="262" y="4463"/>
                    </a:cubicBezTo>
                    <a:cubicBezTo>
                      <a:pt x="610" y="4463"/>
                      <a:pt x="7310" y="5247"/>
                      <a:pt x="7310" y="5247"/>
                    </a:cubicBezTo>
                    <a:cubicBezTo>
                      <a:pt x="7484" y="4376"/>
                      <a:pt x="7571" y="3419"/>
                      <a:pt x="7571" y="3419"/>
                    </a:cubicBezTo>
                    <a:lnTo>
                      <a:pt x="5483" y="3071"/>
                    </a:lnTo>
                    <a:cubicBezTo>
                      <a:pt x="5483" y="3071"/>
                      <a:pt x="6353" y="634"/>
                      <a:pt x="5048" y="112"/>
                    </a:cubicBezTo>
                    <a:cubicBezTo>
                      <a:pt x="4858" y="36"/>
                      <a:pt x="4684" y="1"/>
                      <a:pt x="452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76"/>
              <p:cNvSpPr/>
              <p:nvPr/>
            </p:nvSpPr>
            <p:spPr>
              <a:xfrm>
                <a:off x="8556148" y="1562701"/>
                <a:ext cx="258437" cy="65533"/>
              </a:xfrm>
              <a:custGeom>
                <a:rect b="b" l="l" r="r" t="t"/>
                <a:pathLst>
                  <a:path extrusionOk="0" h="3047" w="12358">
                    <a:moveTo>
                      <a:pt x="349" y="1"/>
                    </a:moveTo>
                    <a:cubicBezTo>
                      <a:pt x="262" y="349"/>
                      <a:pt x="175" y="697"/>
                      <a:pt x="88" y="1045"/>
                    </a:cubicBezTo>
                    <a:cubicBezTo>
                      <a:pt x="1" y="1567"/>
                      <a:pt x="12184" y="3047"/>
                      <a:pt x="12184" y="3047"/>
                    </a:cubicBezTo>
                    <a:cubicBezTo>
                      <a:pt x="12271" y="2698"/>
                      <a:pt x="12358" y="2350"/>
                      <a:pt x="12358" y="1915"/>
                    </a:cubicBezTo>
                    <a:cubicBezTo>
                      <a:pt x="12184" y="1567"/>
                      <a:pt x="349" y="1"/>
                      <a:pt x="349"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76"/>
              <p:cNvSpPr/>
              <p:nvPr/>
            </p:nvSpPr>
            <p:spPr>
              <a:xfrm>
                <a:off x="8548871" y="1616983"/>
                <a:ext cx="163808" cy="52414"/>
              </a:xfrm>
              <a:custGeom>
                <a:rect b="b" l="l" r="r" t="t"/>
                <a:pathLst>
                  <a:path extrusionOk="0" h="2437" w="7833">
                    <a:moveTo>
                      <a:pt x="436" y="0"/>
                    </a:moveTo>
                    <a:cubicBezTo>
                      <a:pt x="262" y="261"/>
                      <a:pt x="175" y="610"/>
                      <a:pt x="88" y="1045"/>
                    </a:cubicBezTo>
                    <a:cubicBezTo>
                      <a:pt x="1" y="1567"/>
                      <a:pt x="7833" y="2437"/>
                      <a:pt x="7833" y="2437"/>
                    </a:cubicBezTo>
                    <a:cubicBezTo>
                      <a:pt x="7833" y="2089"/>
                      <a:pt x="7833" y="1654"/>
                      <a:pt x="7833" y="1219"/>
                    </a:cubicBezTo>
                    <a:lnTo>
                      <a:pt x="436"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76"/>
              <p:cNvSpPr/>
              <p:nvPr/>
            </p:nvSpPr>
            <p:spPr>
              <a:xfrm>
                <a:off x="8530678" y="1710557"/>
                <a:ext cx="260256" cy="65533"/>
              </a:xfrm>
              <a:custGeom>
                <a:rect b="b" l="l" r="r" t="t"/>
                <a:pathLst>
                  <a:path extrusionOk="0" h="3047" w="12445">
                    <a:moveTo>
                      <a:pt x="436" y="1"/>
                    </a:moveTo>
                    <a:cubicBezTo>
                      <a:pt x="262" y="262"/>
                      <a:pt x="174" y="610"/>
                      <a:pt x="174" y="958"/>
                    </a:cubicBezTo>
                    <a:cubicBezTo>
                      <a:pt x="0" y="1567"/>
                      <a:pt x="12184" y="3046"/>
                      <a:pt x="12184" y="3046"/>
                    </a:cubicBezTo>
                    <a:cubicBezTo>
                      <a:pt x="12358" y="2698"/>
                      <a:pt x="12445" y="2263"/>
                      <a:pt x="12358" y="1915"/>
                    </a:cubicBezTo>
                    <a:cubicBezTo>
                      <a:pt x="12271" y="1480"/>
                      <a:pt x="436" y="1"/>
                      <a:pt x="43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76"/>
              <p:cNvSpPr/>
              <p:nvPr/>
            </p:nvSpPr>
            <p:spPr>
              <a:xfrm>
                <a:off x="8523401" y="1762968"/>
                <a:ext cx="165627" cy="54285"/>
              </a:xfrm>
              <a:custGeom>
                <a:rect b="b" l="l" r="r" t="t"/>
                <a:pathLst>
                  <a:path extrusionOk="0" h="2524" w="7920">
                    <a:moveTo>
                      <a:pt x="435" y="0"/>
                    </a:moveTo>
                    <a:cubicBezTo>
                      <a:pt x="261" y="348"/>
                      <a:pt x="174" y="696"/>
                      <a:pt x="174" y="1044"/>
                    </a:cubicBezTo>
                    <a:cubicBezTo>
                      <a:pt x="0" y="1654"/>
                      <a:pt x="7832" y="2524"/>
                      <a:pt x="7832" y="2524"/>
                    </a:cubicBezTo>
                    <a:cubicBezTo>
                      <a:pt x="7919" y="2089"/>
                      <a:pt x="7919" y="1654"/>
                      <a:pt x="7832" y="1305"/>
                    </a:cubicBezTo>
                    <a:lnTo>
                      <a:pt x="43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76"/>
              <p:cNvSpPr/>
              <p:nvPr/>
            </p:nvSpPr>
            <p:spPr>
              <a:xfrm>
                <a:off x="8496111" y="1880865"/>
                <a:ext cx="260256" cy="65533"/>
              </a:xfrm>
              <a:custGeom>
                <a:rect b="b" l="l" r="r" t="t"/>
                <a:pathLst>
                  <a:path extrusionOk="0" h="3047" w="12445">
                    <a:moveTo>
                      <a:pt x="435" y="1"/>
                    </a:moveTo>
                    <a:cubicBezTo>
                      <a:pt x="261" y="349"/>
                      <a:pt x="174" y="697"/>
                      <a:pt x="174" y="1045"/>
                    </a:cubicBezTo>
                    <a:cubicBezTo>
                      <a:pt x="0" y="1567"/>
                      <a:pt x="12183" y="3046"/>
                      <a:pt x="12183" y="3046"/>
                    </a:cubicBezTo>
                    <a:cubicBezTo>
                      <a:pt x="12357" y="2698"/>
                      <a:pt x="12444" y="2350"/>
                      <a:pt x="12357" y="1915"/>
                    </a:cubicBezTo>
                    <a:cubicBezTo>
                      <a:pt x="12270" y="1567"/>
                      <a:pt x="435" y="1"/>
                      <a:pt x="43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76"/>
              <p:cNvSpPr/>
              <p:nvPr/>
            </p:nvSpPr>
            <p:spPr>
              <a:xfrm>
                <a:off x="8490632" y="1933276"/>
                <a:ext cx="163808" cy="54285"/>
              </a:xfrm>
              <a:custGeom>
                <a:rect b="b" l="l" r="r" t="t"/>
                <a:pathLst>
                  <a:path extrusionOk="0" h="2524" w="7833">
                    <a:moveTo>
                      <a:pt x="349" y="0"/>
                    </a:moveTo>
                    <a:cubicBezTo>
                      <a:pt x="262" y="348"/>
                      <a:pt x="88" y="696"/>
                      <a:pt x="88" y="1044"/>
                    </a:cubicBezTo>
                    <a:cubicBezTo>
                      <a:pt x="1" y="1654"/>
                      <a:pt x="7746" y="2524"/>
                      <a:pt x="7746" y="2524"/>
                    </a:cubicBezTo>
                    <a:cubicBezTo>
                      <a:pt x="7833" y="2089"/>
                      <a:pt x="7833" y="1741"/>
                      <a:pt x="7746" y="1306"/>
                    </a:cubicBezTo>
                    <a:lnTo>
                      <a:pt x="349"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76"/>
              <p:cNvSpPr/>
              <p:nvPr/>
            </p:nvSpPr>
            <p:spPr>
              <a:xfrm>
                <a:off x="8725113" y="1766559"/>
                <a:ext cx="167363" cy="167715"/>
              </a:xfrm>
              <a:custGeom>
                <a:rect b="b" l="l" r="r" t="t"/>
                <a:pathLst>
                  <a:path extrusionOk="0" h="7798" w="8003">
                    <a:moveTo>
                      <a:pt x="2680" y="0"/>
                    </a:moveTo>
                    <a:cubicBezTo>
                      <a:pt x="2659" y="0"/>
                      <a:pt x="2641" y="2"/>
                      <a:pt x="2625" y="7"/>
                    </a:cubicBezTo>
                    <a:cubicBezTo>
                      <a:pt x="2015" y="268"/>
                      <a:pt x="4278" y="3662"/>
                      <a:pt x="4278" y="3662"/>
                    </a:cubicBezTo>
                    <a:cubicBezTo>
                      <a:pt x="4278" y="3662"/>
                      <a:pt x="2040" y="1797"/>
                      <a:pt x="1501" y="1797"/>
                    </a:cubicBezTo>
                    <a:cubicBezTo>
                      <a:pt x="1458" y="1797"/>
                      <a:pt x="1426" y="1809"/>
                      <a:pt x="1406" y="1835"/>
                    </a:cubicBezTo>
                    <a:cubicBezTo>
                      <a:pt x="797" y="2357"/>
                      <a:pt x="2886" y="5316"/>
                      <a:pt x="2886" y="5316"/>
                    </a:cubicBezTo>
                    <a:cubicBezTo>
                      <a:pt x="2886" y="5316"/>
                      <a:pt x="787" y="3341"/>
                      <a:pt x="177" y="3341"/>
                    </a:cubicBezTo>
                    <a:cubicBezTo>
                      <a:pt x="62" y="3341"/>
                      <a:pt x="0" y="3410"/>
                      <a:pt x="14" y="3575"/>
                    </a:cubicBezTo>
                    <a:cubicBezTo>
                      <a:pt x="536" y="5664"/>
                      <a:pt x="2102" y="7230"/>
                      <a:pt x="4104" y="7752"/>
                    </a:cubicBezTo>
                    <a:cubicBezTo>
                      <a:pt x="4281" y="7783"/>
                      <a:pt x="4454" y="7797"/>
                      <a:pt x="4620" y="7797"/>
                    </a:cubicBezTo>
                    <a:cubicBezTo>
                      <a:pt x="6821" y="7797"/>
                      <a:pt x="8003" y="5231"/>
                      <a:pt x="6628" y="2966"/>
                    </a:cubicBezTo>
                    <a:cubicBezTo>
                      <a:pt x="6628" y="2966"/>
                      <a:pt x="3415" y="0"/>
                      <a:pt x="268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76"/>
              <p:cNvSpPr/>
              <p:nvPr/>
            </p:nvSpPr>
            <p:spPr>
              <a:xfrm>
                <a:off x="8032065" y="1008741"/>
                <a:ext cx="100108" cy="44929"/>
              </a:xfrm>
              <a:custGeom>
                <a:rect b="b" l="l" r="r" t="t"/>
                <a:pathLst>
                  <a:path extrusionOk="0" h="2089" w="4787">
                    <a:moveTo>
                      <a:pt x="4525" y="0"/>
                    </a:moveTo>
                    <a:cubicBezTo>
                      <a:pt x="3034" y="1337"/>
                      <a:pt x="1816" y="1611"/>
                      <a:pt x="1052" y="1611"/>
                    </a:cubicBezTo>
                    <a:cubicBezTo>
                      <a:pt x="522" y="1611"/>
                      <a:pt x="210" y="1479"/>
                      <a:pt x="174" y="1479"/>
                    </a:cubicBezTo>
                    <a:lnTo>
                      <a:pt x="0" y="1828"/>
                    </a:lnTo>
                    <a:cubicBezTo>
                      <a:pt x="348" y="2002"/>
                      <a:pt x="696" y="2089"/>
                      <a:pt x="1045" y="2089"/>
                    </a:cubicBezTo>
                    <a:cubicBezTo>
                      <a:pt x="2437" y="2002"/>
                      <a:pt x="3829" y="1392"/>
                      <a:pt x="4787" y="348"/>
                    </a:cubicBezTo>
                    <a:lnTo>
                      <a:pt x="4525" y="0"/>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76"/>
              <p:cNvSpPr/>
              <p:nvPr/>
            </p:nvSpPr>
            <p:spPr>
              <a:xfrm>
                <a:off x="7568019" y="603906"/>
                <a:ext cx="204336" cy="208730"/>
              </a:xfrm>
              <a:custGeom>
                <a:rect b="b" l="l" r="r" t="t"/>
                <a:pathLst>
                  <a:path extrusionOk="0" h="9705" w="9771">
                    <a:moveTo>
                      <a:pt x="2174" y="1"/>
                    </a:moveTo>
                    <a:cubicBezTo>
                      <a:pt x="1920" y="1"/>
                      <a:pt x="1656" y="234"/>
                      <a:pt x="1393" y="810"/>
                    </a:cubicBezTo>
                    <a:cubicBezTo>
                      <a:pt x="1" y="3856"/>
                      <a:pt x="2959" y="9687"/>
                      <a:pt x="2959" y="9687"/>
                    </a:cubicBezTo>
                    <a:cubicBezTo>
                      <a:pt x="3011" y="9699"/>
                      <a:pt x="3065" y="9705"/>
                      <a:pt x="3121" y="9705"/>
                    </a:cubicBezTo>
                    <a:cubicBezTo>
                      <a:pt x="5065" y="9705"/>
                      <a:pt x="9770" y="2586"/>
                      <a:pt x="7572" y="810"/>
                    </a:cubicBezTo>
                    <a:cubicBezTo>
                      <a:pt x="7485" y="731"/>
                      <a:pt x="7385" y="695"/>
                      <a:pt x="7277" y="695"/>
                    </a:cubicBezTo>
                    <a:cubicBezTo>
                      <a:pt x="6191" y="695"/>
                      <a:pt x="4178" y="4291"/>
                      <a:pt x="4178" y="4291"/>
                    </a:cubicBezTo>
                    <a:cubicBezTo>
                      <a:pt x="4178" y="4291"/>
                      <a:pt x="3262" y="1"/>
                      <a:pt x="217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76"/>
              <p:cNvSpPr/>
              <p:nvPr/>
            </p:nvSpPr>
            <p:spPr>
              <a:xfrm>
                <a:off x="7335086" y="486202"/>
                <a:ext cx="176543" cy="215634"/>
              </a:xfrm>
              <a:custGeom>
                <a:rect b="b" l="l" r="r" t="t"/>
                <a:pathLst>
                  <a:path extrusionOk="0" h="10026" w="8442">
                    <a:moveTo>
                      <a:pt x="5449" y="0"/>
                    </a:moveTo>
                    <a:cubicBezTo>
                      <a:pt x="4329" y="0"/>
                      <a:pt x="4004" y="4630"/>
                      <a:pt x="4004" y="4630"/>
                    </a:cubicBezTo>
                    <a:cubicBezTo>
                      <a:pt x="4004" y="4630"/>
                      <a:pt x="1676" y="1544"/>
                      <a:pt x="571" y="1544"/>
                    </a:cubicBezTo>
                    <a:cubicBezTo>
                      <a:pt x="227" y="1544"/>
                      <a:pt x="1" y="1843"/>
                      <a:pt x="1" y="2629"/>
                    </a:cubicBezTo>
                    <a:cubicBezTo>
                      <a:pt x="1" y="6022"/>
                      <a:pt x="5135" y="10025"/>
                      <a:pt x="5135" y="10025"/>
                    </a:cubicBezTo>
                    <a:cubicBezTo>
                      <a:pt x="6963" y="9677"/>
                      <a:pt x="8442" y="801"/>
                      <a:pt x="5570" y="18"/>
                    </a:cubicBezTo>
                    <a:cubicBezTo>
                      <a:pt x="5529" y="6"/>
                      <a:pt x="5489" y="0"/>
                      <a:pt x="5449"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76"/>
              <p:cNvSpPr/>
              <p:nvPr/>
            </p:nvSpPr>
            <p:spPr>
              <a:xfrm>
                <a:off x="7469756" y="240815"/>
                <a:ext cx="180182" cy="215849"/>
              </a:xfrm>
              <a:custGeom>
                <a:rect b="b" l="l" r="r" t="t"/>
                <a:pathLst>
                  <a:path extrusionOk="0" h="10036" w="8616">
                    <a:moveTo>
                      <a:pt x="5681" y="1"/>
                    </a:moveTo>
                    <a:cubicBezTo>
                      <a:pt x="4562" y="1"/>
                      <a:pt x="4003" y="4553"/>
                      <a:pt x="4003" y="4553"/>
                    </a:cubicBezTo>
                    <a:cubicBezTo>
                      <a:pt x="4003" y="4553"/>
                      <a:pt x="1805" y="1281"/>
                      <a:pt x="700" y="1281"/>
                    </a:cubicBezTo>
                    <a:cubicBezTo>
                      <a:pt x="363" y="1281"/>
                      <a:pt x="128" y="1585"/>
                      <a:pt x="87" y="2377"/>
                    </a:cubicBezTo>
                    <a:cubicBezTo>
                      <a:pt x="0" y="5771"/>
                      <a:pt x="4874" y="10035"/>
                      <a:pt x="4874" y="10035"/>
                    </a:cubicBezTo>
                    <a:cubicBezTo>
                      <a:pt x="6788" y="9774"/>
                      <a:pt x="8616" y="985"/>
                      <a:pt x="5831" y="28"/>
                    </a:cubicBezTo>
                    <a:cubicBezTo>
                      <a:pt x="5780" y="10"/>
                      <a:pt x="5730" y="1"/>
                      <a:pt x="5681"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76"/>
              <p:cNvSpPr/>
              <p:nvPr/>
            </p:nvSpPr>
            <p:spPr>
              <a:xfrm>
                <a:off x="8368091" y="315270"/>
                <a:ext cx="661253" cy="514287"/>
              </a:xfrm>
              <a:custGeom>
                <a:rect b="b" l="l" r="r" t="t"/>
                <a:pathLst>
                  <a:path extrusionOk="0" h="23912" w="31620">
                    <a:moveTo>
                      <a:pt x="6855" y="9783"/>
                    </a:moveTo>
                    <a:cubicBezTo>
                      <a:pt x="7771" y="9783"/>
                      <a:pt x="8646" y="10503"/>
                      <a:pt x="8646" y="11621"/>
                    </a:cubicBezTo>
                    <a:cubicBezTo>
                      <a:pt x="8646" y="12578"/>
                      <a:pt x="7862" y="13448"/>
                      <a:pt x="6905" y="13448"/>
                    </a:cubicBezTo>
                    <a:cubicBezTo>
                      <a:pt x="5252" y="13448"/>
                      <a:pt x="4469" y="11447"/>
                      <a:pt x="5600" y="10315"/>
                    </a:cubicBezTo>
                    <a:cubicBezTo>
                      <a:pt x="5967" y="9949"/>
                      <a:pt x="6415" y="9783"/>
                      <a:pt x="6855" y="9783"/>
                    </a:cubicBezTo>
                    <a:close/>
                    <a:moveTo>
                      <a:pt x="14948" y="9783"/>
                    </a:moveTo>
                    <a:cubicBezTo>
                      <a:pt x="15864" y="9783"/>
                      <a:pt x="16739" y="10503"/>
                      <a:pt x="16739" y="11621"/>
                    </a:cubicBezTo>
                    <a:cubicBezTo>
                      <a:pt x="16739" y="12578"/>
                      <a:pt x="15869" y="13448"/>
                      <a:pt x="14911" y="13448"/>
                    </a:cubicBezTo>
                    <a:cubicBezTo>
                      <a:pt x="13258" y="13361"/>
                      <a:pt x="12562" y="11447"/>
                      <a:pt x="13693" y="10315"/>
                    </a:cubicBezTo>
                    <a:cubicBezTo>
                      <a:pt x="14060" y="9949"/>
                      <a:pt x="14509" y="9783"/>
                      <a:pt x="14948" y="9783"/>
                    </a:cubicBezTo>
                    <a:close/>
                    <a:moveTo>
                      <a:pt x="22279" y="9783"/>
                    </a:moveTo>
                    <a:cubicBezTo>
                      <a:pt x="23221" y="9783"/>
                      <a:pt x="24136" y="10503"/>
                      <a:pt x="24136" y="11621"/>
                    </a:cubicBezTo>
                    <a:cubicBezTo>
                      <a:pt x="24136" y="12578"/>
                      <a:pt x="23265" y="13448"/>
                      <a:pt x="22308" y="13448"/>
                    </a:cubicBezTo>
                    <a:cubicBezTo>
                      <a:pt x="20742" y="13448"/>
                      <a:pt x="19872" y="11447"/>
                      <a:pt x="21003" y="10315"/>
                    </a:cubicBezTo>
                    <a:cubicBezTo>
                      <a:pt x="21370" y="9949"/>
                      <a:pt x="21828" y="9783"/>
                      <a:pt x="22279" y="9783"/>
                    </a:cubicBezTo>
                    <a:close/>
                    <a:moveTo>
                      <a:pt x="16956" y="1"/>
                    </a:moveTo>
                    <a:cubicBezTo>
                      <a:pt x="9512" y="1"/>
                      <a:pt x="1" y="5322"/>
                      <a:pt x="1075" y="12839"/>
                    </a:cubicBezTo>
                    <a:cubicBezTo>
                      <a:pt x="2293" y="20758"/>
                      <a:pt x="7949" y="19627"/>
                      <a:pt x="8994" y="20845"/>
                    </a:cubicBezTo>
                    <a:cubicBezTo>
                      <a:pt x="9951" y="22063"/>
                      <a:pt x="7253" y="23543"/>
                      <a:pt x="8298" y="23891"/>
                    </a:cubicBezTo>
                    <a:cubicBezTo>
                      <a:pt x="8359" y="23905"/>
                      <a:pt x="8430" y="23912"/>
                      <a:pt x="8508" y="23912"/>
                    </a:cubicBezTo>
                    <a:cubicBezTo>
                      <a:pt x="9863" y="23912"/>
                      <a:pt x="13519" y="21889"/>
                      <a:pt x="13519" y="21889"/>
                    </a:cubicBezTo>
                    <a:cubicBezTo>
                      <a:pt x="15089" y="22717"/>
                      <a:pt x="16781" y="23114"/>
                      <a:pt x="18454" y="23114"/>
                    </a:cubicBezTo>
                    <a:cubicBezTo>
                      <a:pt x="21879" y="23114"/>
                      <a:pt x="25222" y="21449"/>
                      <a:pt x="27268" y="18409"/>
                    </a:cubicBezTo>
                    <a:cubicBezTo>
                      <a:pt x="31620" y="12578"/>
                      <a:pt x="25789" y="569"/>
                      <a:pt x="18131" y="47"/>
                    </a:cubicBezTo>
                    <a:cubicBezTo>
                      <a:pt x="17747" y="16"/>
                      <a:pt x="17354" y="1"/>
                      <a:pt x="16956"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616" name="Google Shape;616;p76"/>
          <p:cNvSpPr txBox="1"/>
          <p:nvPr/>
        </p:nvSpPr>
        <p:spPr>
          <a:xfrm>
            <a:off x="334850" y="4636400"/>
            <a:ext cx="2215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0" name="Shape 620"/>
        <p:cNvGrpSpPr/>
        <p:nvPr/>
      </p:nvGrpSpPr>
      <p:grpSpPr>
        <a:xfrm>
          <a:off x="0" y="0"/>
          <a:ext cx="0" cy="0"/>
          <a:chOff x="0" y="0"/>
          <a:chExt cx="0" cy="0"/>
        </a:xfrm>
      </p:grpSpPr>
      <p:sp>
        <p:nvSpPr>
          <p:cNvPr id="621" name="Google Shape;621;p77"/>
          <p:cNvSpPr txBox="1"/>
          <p:nvPr>
            <p:ph type="title"/>
          </p:nvPr>
        </p:nvSpPr>
        <p:spPr>
          <a:xfrm>
            <a:off x="1975350" y="162557"/>
            <a:ext cx="5193300" cy="49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Intention setting</a:t>
            </a:r>
            <a:endParaRPr/>
          </a:p>
        </p:txBody>
      </p:sp>
      <p:sp>
        <p:nvSpPr>
          <p:cNvPr id="622" name="Google Shape;622;p77"/>
          <p:cNvSpPr txBox="1"/>
          <p:nvPr>
            <p:ph idx="1" type="subTitle"/>
          </p:nvPr>
        </p:nvSpPr>
        <p:spPr>
          <a:xfrm>
            <a:off x="553800" y="1136275"/>
            <a:ext cx="2562900" cy="456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GB"/>
              <a:t>WHAT ARE INTENTIONS?</a:t>
            </a:r>
            <a:endParaRPr/>
          </a:p>
        </p:txBody>
      </p:sp>
      <p:sp>
        <p:nvSpPr>
          <p:cNvPr id="623" name="Google Shape;623;p77"/>
          <p:cNvSpPr txBox="1"/>
          <p:nvPr>
            <p:ph idx="4" type="subTitle"/>
          </p:nvPr>
        </p:nvSpPr>
        <p:spPr>
          <a:xfrm>
            <a:off x="741150" y="1592842"/>
            <a:ext cx="2188200" cy="317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An intention is a guiding statement or principle for your day, week, month. The intention should define how you want to feel, the things you want to experience and the personal qualities and strengths you would like to develop. Think about the life you want to live or the day you would like to have, they’re not quite a goal, but a reason behind a goal. </a:t>
            </a:r>
            <a:endParaRPr/>
          </a:p>
        </p:txBody>
      </p:sp>
      <p:sp>
        <p:nvSpPr>
          <p:cNvPr id="624" name="Google Shape;624;p77"/>
          <p:cNvSpPr txBox="1"/>
          <p:nvPr>
            <p:ph idx="7" type="subTitle"/>
          </p:nvPr>
        </p:nvSpPr>
        <p:spPr>
          <a:xfrm>
            <a:off x="3568763" y="1136284"/>
            <a:ext cx="2188200" cy="456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GB"/>
              <a:t>HOW TO WRITE THEM</a:t>
            </a:r>
            <a:endParaRPr/>
          </a:p>
        </p:txBody>
      </p:sp>
      <p:sp>
        <p:nvSpPr>
          <p:cNvPr id="625" name="Google Shape;625;p77"/>
          <p:cNvSpPr txBox="1"/>
          <p:nvPr>
            <p:ph idx="8" type="subTitle"/>
          </p:nvPr>
        </p:nvSpPr>
        <p:spPr>
          <a:xfrm>
            <a:off x="3568775" y="1592840"/>
            <a:ext cx="2188200" cy="337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Intentions should be written in present tense and in a positive form. They start with “I intend to…”</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For example instead of saying “I won’t badmouth people to others” you would say “I intend to speak kindly about others”</a:t>
            </a:r>
            <a:endParaRPr/>
          </a:p>
        </p:txBody>
      </p:sp>
      <p:pic>
        <p:nvPicPr>
          <p:cNvPr id="626" name="Google Shape;626;p77"/>
          <p:cNvPicPr preferRelativeResize="0"/>
          <p:nvPr/>
        </p:nvPicPr>
        <p:blipFill rotWithShape="1">
          <a:blip r:embed="rId3">
            <a:alphaModFix/>
          </a:blip>
          <a:srcRect b="32830" l="21825" r="55912" t="42881"/>
          <a:stretch/>
        </p:blipFill>
        <p:spPr>
          <a:xfrm>
            <a:off x="6053075" y="1519700"/>
            <a:ext cx="2936374" cy="2562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sp>
        <p:nvSpPr>
          <p:cNvPr id="631" name="Google Shape;631;p78"/>
          <p:cNvSpPr txBox="1"/>
          <p:nvPr>
            <p:ph type="title"/>
          </p:nvPr>
        </p:nvSpPr>
        <p:spPr>
          <a:xfrm>
            <a:off x="1975350" y="162557"/>
            <a:ext cx="5193300" cy="49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Intention setting</a:t>
            </a:r>
            <a:endParaRPr/>
          </a:p>
        </p:txBody>
      </p:sp>
      <p:grpSp>
        <p:nvGrpSpPr>
          <p:cNvPr id="632" name="Google Shape;632;p78"/>
          <p:cNvGrpSpPr/>
          <p:nvPr/>
        </p:nvGrpSpPr>
        <p:grpSpPr>
          <a:xfrm>
            <a:off x="6710046" y="1790171"/>
            <a:ext cx="2289004" cy="3251057"/>
            <a:chOff x="5667475" y="841056"/>
            <a:chExt cx="3099531" cy="3929720"/>
          </a:xfrm>
        </p:grpSpPr>
        <p:sp>
          <p:nvSpPr>
            <p:cNvPr id="633" name="Google Shape;633;p78"/>
            <p:cNvSpPr/>
            <p:nvPr/>
          </p:nvSpPr>
          <p:spPr>
            <a:xfrm rot="-5400000">
              <a:off x="5252381" y="1256150"/>
              <a:ext cx="3929720" cy="3099531"/>
            </a:xfrm>
            <a:custGeom>
              <a:rect b="b" l="l" r="r" t="t"/>
              <a:pathLst>
                <a:path extrusionOk="0" h="51304" w="58147">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4" name="Google Shape;634;p78"/>
            <p:cNvGrpSpPr/>
            <p:nvPr/>
          </p:nvGrpSpPr>
          <p:grpSpPr>
            <a:xfrm>
              <a:off x="6151440" y="1314746"/>
              <a:ext cx="2130828" cy="2759948"/>
              <a:chOff x="3787835" y="1632495"/>
              <a:chExt cx="1567938" cy="2030867"/>
            </a:xfrm>
          </p:grpSpPr>
          <p:grpSp>
            <p:nvGrpSpPr>
              <p:cNvPr id="635" name="Google Shape;635;p78"/>
              <p:cNvGrpSpPr/>
              <p:nvPr/>
            </p:nvGrpSpPr>
            <p:grpSpPr>
              <a:xfrm>
                <a:off x="3787835" y="1632495"/>
                <a:ext cx="1567938" cy="2030867"/>
                <a:chOff x="8376897" y="1417475"/>
                <a:chExt cx="521395" cy="675357"/>
              </a:xfrm>
            </p:grpSpPr>
            <p:sp>
              <p:nvSpPr>
                <p:cNvPr id="636" name="Google Shape;636;p78"/>
                <p:cNvSpPr/>
                <p:nvPr/>
              </p:nvSpPr>
              <p:spPr>
                <a:xfrm>
                  <a:off x="8376897" y="1458669"/>
                  <a:ext cx="521395" cy="634163"/>
                </a:xfrm>
                <a:custGeom>
                  <a:rect b="b" l="l" r="r" t="t"/>
                  <a:pathLst>
                    <a:path extrusionOk="0" h="29850" w="24542">
                      <a:moveTo>
                        <a:pt x="5570" y="1"/>
                      </a:moveTo>
                      <a:cubicBezTo>
                        <a:pt x="5570" y="1"/>
                        <a:pt x="1" y="26978"/>
                        <a:pt x="1306" y="27239"/>
                      </a:cubicBezTo>
                      <a:cubicBezTo>
                        <a:pt x="2698" y="27500"/>
                        <a:pt x="19581" y="29849"/>
                        <a:pt x="19581" y="29849"/>
                      </a:cubicBezTo>
                      <a:cubicBezTo>
                        <a:pt x="19581" y="29849"/>
                        <a:pt x="24541" y="5048"/>
                        <a:pt x="23758" y="2872"/>
                      </a:cubicBezTo>
                      <a:cubicBezTo>
                        <a:pt x="23410" y="2089"/>
                        <a:pt x="5570" y="1"/>
                        <a:pt x="557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78"/>
                <p:cNvSpPr/>
                <p:nvPr/>
              </p:nvSpPr>
              <p:spPr>
                <a:xfrm>
                  <a:off x="8410188" y="1486415"/>
                  <a:ext cx="458510" cy="565733"/>
                </a:xfrm>
                <a:custGeom>
                  <a:rect b="b" l="l" r="r" t="t"/>
                  <a:pathLst>
                    <a:path extrusionOk="0" h="26629" w="21582">
                      <a:moveTo>
                        <a:pt x="4960" y="0"/>
                      </a:moveTo>
                      <a:cubicBezTo>
                        <a:pt x="4960" y="0"/>
                        <a:pt x="0" y="24105"/>
                        <a:pt x="1305" y="24366"/>
                      </a:cubicBezTo>
                      <a:cubicBezTo>
                        <a:pt x="2698" y="24714"/>
                        <a:pt x="17231" y="26629"/>
                        <a:pt x="17231" y="26629"/>
                      </a:cubicBezTo>
                      <a:cubicBezTo>
                        <a:pt x="17231" y="26629"/>
                        <a:pt x="21582" y="4786"/>
                        <a:pt x="20798" y="2611"/>
                      </a:cubicBezTo>
                      <a:cubicBezTo>
                        <a:pt x="20450" y="1740"/>
                        <a:pt x="4960" y="0"/>
                        <a:pt x="49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78"/>
                <p:cNvSpPr/>
                <p:nvPr/>
              </p:nvSpPr>
              <p:spPr>
                <a:xfrm>
                  <a:off x="8604304" y="1417475"/>
                  <a:ext cx="160867" cy="111473"/>
                </a:xfrm>
                <a:custGeom>
                  <a:rect b="b" l="l" r="r" t="t"/>
                  <a:pathLst>
                    <a:path extrusionOk="0" h="5247" w="7572">
                      <a:moveTo>
                        <a:pt x="4527" y="1"/>
                      </a:moveTo>
                      <a:cubicBezTo>
                        <a:pt x="3605" y="1"/>
                        <a:pt x="3246" y="1223"/>
                        <a:pt x="3394" y="2636"/>
                      </a:cubicBezTo>
                      <a:lnTo>
                        <a:pt x="697" y="2549"/>
                      </a:lnTo>
                      <a:cubicBezTo>
                        <a:pt x="697" y="2549"/>
                        <a:pt x="0" y="4463"/>
                        <a:pt x="262" y="4463"/>
                      </a:cubicBezTo>
                      <a:cubicBezTo>
                        <a:pt x="610" y="4463"/>
                        <a:pt x="7310" y="5247"/>
                        <a:pt x="7310" y="5247"/>
                      </a:cubicBezTo>
                      <a:cubicBezTo>
                        <a:pt x="7484" y="4376"/>
                        <a:pt x="7571" y="3419"/>
                        <a:pt x="7571" y="3419"/>
                      </a:cubicBezTo>
                      <a:lnTo>
                        <a:pt x="5483" y="3071"/>
                      </a:lnTo>
                      <a:cubicBezTo>
                        <a:pt x="5483" y="3071"/>
                        <a:pt x="6353" y="634"/>
                        <a:pt x="5048" y="112"/>
                      </a:cubicBezTo>
                      <a:cubicBezTo>
                        <a:pt x="4858" y="36"/>
                        <a:pt x="4684" y="1"/>
                        <a:pt x="4527"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p78"/>
                <p:cNvSpPr/>
                <p:nvPr/>
              </p:nvSpPr>
              <p:spPr>
                <a:xfrm>
                  <a:off x="8546985" y="1545711"/>
                  <a:ext cx="262546" cy="64734"/>
                </a:xfrm>
                <a:custGeom>
                  <a:rect b="b" l="l" r="r" t="t"/>
                  <a:pathLst>
                    <a:path extrusionOk="0" h="3047" w="12358">
                      <a:moveTo>
                        <a:pt x="349" y="1"/>
                      </a:moveTo>
                      <a:cubicBezTo>
                        <a:pt x="262" y="349"/>
                        <a:pt x="175" y="697"/>
                        <a:pt x="88" y="1045"/>
                      </a:cubicBezTo>
                      <a:cubicBezTo>
                        <a:pt x="1" y="1567"/>
                        <a:pt x="12184" y="3047"/>
                        <a:pt x="12184" y="3047"/>
                      </a:cubicBezTo>
                      <a:cubicBezTo>
                        <a:pt x="12271" y="2698"/>
                        <a:pt x="12358" y="2350"/>
                        <a:pt x="12358" y="1915"/>
                      </a:cubicBezTo>
                      <a:cubicBezTo>
                        <a:pt x="12184" y="1567"/>
                        <a:pt x="349" y="1"/>
                        <a:pt x="349"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78"/>
                <p:cNvSpPr/>
                <p:nvPr/>
              </p:nvSpPr>
              <p:spPr>
                <a:xfrm>
                  <a:off x="8539592" y="1591341"/>
                  <a:ext cx="166412" cy="51774"/>
                </a:xfrm>
                <a:custGeom>
                  <a:rect b="b" l="l" r="r" t="t"/>
                  <a:pathLst>
                    <a:path extrusionOk="0" h="2437" w="7833">
                      <a:moveTo>
                        <a:pt x="436" y="0"/>
                      </a:moveTo>
                      <a:cubicBezTo>
                        <a:pt x="262" y="261"/>
                        <a:pt x="175" y="610"/>
                        <a:pt x="88" y="1045"/>
                      </a:cubicBezTo>
                      <a:cubicBezTo>
                        <a:pt x="1" y="1567"/>
                        <a:pt x="7833" y="2437"/>
                        <a:pt x="7833" y="2437"/>
                      </a:cubicBezTo>
                      <a:cubicBezTo>
                        <a:pt x="7833" y="2089"/>
                        <a:pt x="7833" y="1654"/>
                        <a:pt x="7833" y="1219"/>
                      </a:cubicBezTo>
                      <a:lnTo>
                        <a:pt x="436"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78"/>
                <p:cNvSpPr/>
                <p:nvPr/>
              </p:nvSpPr>
              <p:spPr>
                <a:xfrm>
                  <a:off x="8525105" y="1660436"/>
                  <a:ext cx="264394" cy="64734"/>
                </a:xfrm>
                <a:custGeom>
                  <a:rect b="b" l="l" r="r" t="t"/>
                  <a:pathLst>
                    <a:path extrusionOk="0" h="3047" w="12445">
                      <a:moveTo>
                        <a:pt x="436" y="1"/>
                      </a:moveTo>
                      <a:cubicBezTo>
                        <a:pt x="262" y="262"/>
                        <a:pt x="174" y="610"/>
                        <a:pt x="174" y="958"/>
                      </a:cubicBezTo>
                      <a:cubicBezTo>
                        <a:pt x="0" y="1567"/>
                        <a:pt x="12184" y="3046"/>
                        <a:pt x="12184" y="3046"/>
                      </a:cubicBezTo>
                      <a:cubicBezTo>
                        <a:pt x="12358" y="2698"/>
                        <a:pt x="12445" y="2263"/>
                        <a:pt x="12358" y="1915"/>
                      </a:cubicBezTo>
                      <a:cubicBezTo>
                        <a:pt x="12271" y="1480"/>
                        <a:pt x="436" y="1"/>
                        <a:pt x="436"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2" name="Google Shape;642;p78"/>
                <p:cNvSpPr/>
                <p:nvPr/>
              </p:nvSpPr>
              <p:spPr>
                <a:xfrm>
                  <a:off x="8517711" y="1706216"/>
                  <a:ext cx="168260" cy="53622"/>
                </a:xfrm>
                <a:custGeom>
                  <a:rect b="b" l="l" r="r" t="t"/>
                  <a:pathLst>
                    <a:path extrusionOk="0" h="2524" w="7920">
                      <a:moveTo>
                        <a:pt x="435" y="0"/>
                      </a:moveTo>
                      <a:cubicBezTo>
                        <a:pt x="261" y="348"/>
                        <a:pt x="174" y="696"/>
                        <a:pt x="174" y="1044"/>
                      </a:cubicBezTo>
                      <a:cubicBezTo>
                        <a:pt x="0" y="1654"/>
                        <a:pt x="7832" y="2524"/>
                        <a:pt x="7832" y="2524"/>
                      </a:cubicBezTo>
                      <a:cubicBezTo>
                        <a:pt x="7919" y="2089"/>
                        <a:pt x="7919" y="1654"/>
                        <a:pt x="7832" y="1305"/>
                      </a:cubicBezTo>
                      <a:lnTo>
                        <a:pt x="435"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78"/>
                <p:cNvSpPr/>
                <p:nvPr/>
              </p:nvSpPr>
              <p:spPr>
                <a:xfrm>
                  <a:off x="8481994" y="1899337"/>
                  <a:ext cx="264394" cy="64734"/>
                </a:xfrm>
                <a:custGeom>
                  <a:rect b="b" l="l" r="r" t="t"/>
                  <a:pathLst>
                    <a:path extrusionOk="0" h="3047" w="12445">
                      <a:moveTo>
                        <a:pt x="435" y="1"/>
                      </a:moveTo>
                      <a:cubicBezTo>
                        <a:pt x="261" y="349"/>
                        <a:pt x="174" y="697"/>
                        <a:pt x="174" y="1045"/>
                      </a:cubicBezTo>
                      <a:cubicBezTo>
                        <a:pt x="0" y="1567"/>
                        <a:pt x="12183" y="3046"/>
                        <a:pt x="12183" y="3046"/>
                      </a:cubicBezTo>
                      <a:cubicBezTo>
                        <a:pt x="12357" y="2698"/>
                        <a:pt x="12444" y="2350"/>
                        <a:pt x="12357" y="1915"/>
                      </a:cubicBezTo>
                      <a:cubicBezTo>
                        <a:pt x="12270" y="1567"/>
                        <a:pt x="435" y="1"/>
                        <a:pt x="43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78"/>
                <p:cNvSpPr/>
                <p:nvPr/>
              </p:nvSpPr>
              <p:spPr>
                <a:xfrm>
                  <a:off x="8476428" y="1945117"/>
                  <a:ext cx="166412" cy="53622"/>
                </a:xfrm>
                <a:custGeom>
                  <a:rect b="b" l="l" r="r" t="t"/>
                  <a:pathLst>
                    <a:path extrusionOk="0" h="2524" w="7833">
                      <a:moveTo>
                        <a:pt x="349" y="0"/>
                      </a:moveTo>
                      <a:cubicBezTo>
                        <a:pt x="262" y="348"/>
                        <a:pt x="88" y="696"/>
                        <a:pt x="88" y="1044"/>
                      </a:cubicBezTo>
                      <a:cubicBezTo>
                        <a:pt x="1" y="1654"/>
                        <a:pt x="7746" y="2524"/>
                        <a:pt x="7746" y="2524"/>
                      </a:cubicBezTo>
                      <a:cubicBezTo>
                        <a:pt x="7833" y="2089"/>
                        <a:pt x="7833" y="1741"/>
                        <a:pt x="7746" y="1306"/>
                      </a:cubicBezTo>
                      <a:lnTo>
                        <a:pt x="349"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5" name="Google Shape;645;p78"/>
              <p:cNvGrpSpPr/>
              <p:nvPr/>
            </p:nvGrpSpPr>
            <p:grpSpPr>
              <a:xfrm>
                <a:off x="4157335" y="2722623"/>
                <a:ext cx="811824" cy="298911"/>
                <a:chOff x="8478426" y="1883352"/>
                <a:chExt cx="269960" cy="99402"/>
              </a:xfrm>
            </p:grpSpPr>
            <p:sp>
              <p:nvSpPr>
                <p:cNvPr id="646" name="Google Shape;646;p78"/>
                <p:cNvSpPr/>
                <p:nvPr/>
              </p:nvSpPr>
              <p:spPr>
                <a:xfrm>
                  <a:off x="8483992" y="1883352"/>
                  <a:ext cx="264394" cy="64734"/>
                </a:xfrm>
                <a:custGeom>
                  <a:rect b="b" l="l" r="r" t="t"/>
                  <a:pathLst>
                    <a:path extrusionOk="0" h="3047" w="12445">
                      <a:moveTo>
                        <a:pt x="435" y="1"/>
                      </a:moveTo>
                      <a:cubicBezTo>
                        <a:pt x="261" y="349"/>
                        <a:pt x="174" y="697"/>
                        <a:pt x="174" y="1045"/>
                      </a:cubicBezTo>
                      <a:cubicBezTo>
                        <a:pt x="0" y="1567"/>
                        <a:pt x="12183" y="3046"/>
                        <a:pt x="12183" y="3046"/>
                      </a:cubicBezTo>
                      <a:cubicBezTo>
                        <a:pt x="12357" y="2698"/>
                        <a:pt x="12444" y="2350"/>
                        <a:pt x="12357" y="1915"/>
                      </a:cubicBezTo>
                      <a:cubicBezTo>
                        <a:pt x="12270" y="1567"/>
                        <a:pt x="435" y="1"/>
                        <a:pt x="43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p78"/>
                <p:cNvSpPr/>
                <p:nvPr/>
              </p:nvSpPr>
              <p:spPr>
                <a:xfrm>
                  <a:off x="8478426" y="1929131"/>
                  <a:ext cx="166412" cy="53622"/>
                </a:xfrm>
                <a:custGeom>
                  <a:rect b="b" l="l" r="r" t="t"/>
                  <a:pathLst>
                    <a:path extrusionOk="0" h="2524" w="7833">
                      <a:moveTo>
                        <a:pt x="349" y="0"/>
                      </a:moveTo>
                      <a:cubicBezTo>
                        <a:pt x="262" y="348"/>
                        <a:pt x="88" y="696"/>
                        <a:pt x="88" y="1044"/>
                      </a:cubicBezTo>
                      <a:cubicBezTo>
                        <a:pt x="1" y="1654"/>
                        <a:pt x="7746" y="2524"/>
                        <a:pt x="7746" y="2524"/>
                      </a:cubicBezTo>
                      <a:cubicBezTo>
                        <a:pt x="7833" y="2089"/>
                        <a:pt x="7833" y="1741"/>
                        <a:pt x="7746" y="1306"/>
                      </a:cubicBezTo>
                      <a:lnTo>
                        <a:pt x="349" y="0"/>
                      </a:ln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sp>
        <p:nvSpPr>
          <p:cNvPr id="648" name="Google Shape;648;p78"/>
          <p:cNvSpPr txBox="1"/>
          <p:nvPr>
            <p:ph idx="1" type="subTitle"/>
          </p:nvPr>
        </p:nvSpPr>
        <p:spPr>
          <a:xfrm>
            <a:off x="782400" y="1136275"/>
            <a:ext cx="8113800" cy="45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t>WRITE YOURSELF A FEW INTENTIONS FOR WHATEVER TIME PERIOD FEELS RIGHT FOR YOU.</a:t>
            </a:r>
            <a:endParaRPr/>
          </a:p>
        </p:txBody>
      </p:sp>
      <p:sp>
        <p:nvSpPr>
          <p:cNvPr id="649" name="Google Shape;649;p78"/>
          <p:cNvSpPr txBox="1"/>
          <p:nvPr>
            <p:ph idx="4" type="subTitle"/>
          </p:nvPr>
        </p:nvSpPr>
        <p:spPr>
          <a:xfrm>
            <a:off x="741150" y="1712900"/>
            <a:ext cx="6071700" cy="305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Here are some sample intentions to help get you thinking or to use if you feel stuck. Make sure you choose something you do want to achieve. You can keep this in your mind when it’s getting tough.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lang="en-GB"/>
              <a:t>I intend to rest and recharge my body with enough sleep</a:t>
            </a:r>
            <a:endParaRPr/>
          </a:p>
          <a:p>
            <a:pPr indent="-317500" lvl="0" marL="457200" rtl="0" algn="l">
              <a:spcBef>
                <a:spcPts val="0"/>
              </a:spcBef>
              <a:spcAft>
                <a:spcPts val="0"/>
              </a:spcAft>
              <a:buSzPts val="1400"/>
              <a:buChar char="-"/>
            </a:pPr>
            <a:r>
              <a:rPr lang="en-GB"/>
              <a:t>I intend to nourish my body properly with healthy food</a:t>
            </a:r>
            <a:endParaRPr/>
          </a:p>
          <a:p>
            <a:pPr indent="-317500" lvl="0" marL="457200" rtl="0" algn="l">
              <a:spcBef>
                <a:spcPts val="0"/>
              </a:spcBef>
              <a:spcAft>
                <a:spcPts val="0"/>
              </a:spcAft>
              <a:buSzPts val="1400"/>
              <a:buChar char="-"/>
            </a:pPr>
            <a:r>
              <a:rPr lang="en-GB"/>
              <a:t>I intend to love myself so that I can love those around me</a:t>
            </a:r>
            <a:endParaRPr/>
          </a:p>
          <a:p>
            <a:pPr indent="-317500" lvl="0" marL="457200" rtl="0" algn="l">
              <a:spcBef>
                <a:spcPts val="0"/>
              </a:spcBef>
              <a:spcAft>
                <a:spcPts val="0"/>
              </a:spcAft>
              <a:buSzPts val="1400"/>
              <a:buChar char="-"/>
            </a:pPr>
            <a:r>
              <a:rPr lang="en-GB"/>
              <a:t>I intend to take action when I need to, to stay on top of deadlines</a:t>
            </a:r>
            <a:endParaRPr/>
          </a:p>
          <a:p>
            <a:pPr indent="-317500" lvl="0" marL="457200" rtl="0" algn="l">
              <a:spcBef>
                <a:spcPts val="0"/>
              </a:spcBef>
              <a:spcAft>
                <a:spcPts val="0"/>
              </a:spcAft>
              <a:buSzPts val="1400"/>
              <a:buChar char="-"/>
            </a:pPr>
            <a:r>
              <a:rPr lang="en-GB"/>
              <a:t>I intend to recognise when I feel angry and remove myself from the situation.</a:t>
            </a:r>
            <a:endParaRPr/>
          </a:p>
          <a:p>
            <a:pPr indent="-317500" lvl="0" marL="457200" rtl="0" algn="l">
              <a:spcBef>
                <a:spcPts val="0"/>
              </a:spcBef>
              <a:spcAft>
                <a:spcPts val="0"/>
              </a:spcAft>
              <a:buSzPts val="1400"/>
              <a:buChar char="-"/>
            </a:pPr>
            <a:r>
              <a:rPr lang="en-GB"/>
              <a:t>I intend to value my education by getting to my lessons on time</a:t>
            </a:r>
            <a:endParaRPr/>
          </a:p>
          <a:p>
            <a:pPr indent="-317500" lvl="0" marL="457200" rtl="0" algn="l">
              <a:spcBef>
                <a:spcPts val="0"/>
              </a:spcBef>
              <a:spcAft>
                <a:spcPts val="0"/>
              </a:spcAft>
              <a:buSzPts val="1400"/>
              <a:buChar char="-"/>
            </a:pPr>
            <a:r>
              <a:rPr lang="en-GB"/>
              <a:t>I intend to care for my own needs</a:t>
            </a:r>
            <a:endParaRPr/>
          </a:p>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Depression Breakthrough by Slidesgo">
  <a:themeElements>
    <a:clrScheme name="Simple Light">
      <a:dk1>
        <a:srgbClr val="000000"/>
      </a:dk1>
      <a:lt1>
        <a:srgbClr val="FFFFFF"/>
      </a:lt1>
      <a:dk2>
        <a:srgbClr val="FFECDE"/>
      </a:dk2>
      <a:lt2>
        <a:srgbClr val="FDDEC7"/>
      </a:lt2>
      <a:accent1>
        <a:srgbClr val="F9BB75"/>
      </a:accent1>
      <a:accent2>
        <a:srgbClr val="E96571"/>
      </a:accent2>
      <a:accent3>
        <a:srgbClr val="F79A90"/>
      </a:accent3>
      <a:accent4>
        <a:srgbClr val="61878C"/>
      </a:accent4>
      <a:accent5>
        <a:srgbClr val="413243"/>
      </a:accent5>
      <a:accent6>
        <a:srgbClr val="F78A3F"/>
      </a:accent6>
      <a:hlink>
        <a:srgbClr val="61878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pression Breakthrough by Slidesgo">
  <a:themeElements>
    <a:clrScheme name="Simple Light">
      <a:dk1>
        <a:srgbClr val="000000"/>
      </a:dk1>
      <a:lt1>
        <a:srgbClr val="FFFFFF"/>
      </a:lt1>
      <a:dk2>
        <a:srgbClr val="FFECDE"/>
      </a:dk2>
      <a:lt2>
        <a:srgbClr val="FDDEC7"/>
      </a:lt2>
      <a:accent1>
        <a:srgbClr val="F9BB75"/>
      </a:accent1>
      <a:accent2>
        <a:srgbClr val="E96571"/>
      </a:accent2>
      <a:accent3>
        <a:srgbClr val="F79A90"/>
      </a:accent3>
      <a:accent4>
        <a:srgbClr val="61878C"/>
      </a:accent4>
      <a:accent5>
        <a:srgbClr val="413243"/>
      </a:accent5>
      <a:accent6>
        <a:srgbClr val="F78A3F"/>
      </a:accent6>
      <a:hlink>
        <a:srgbClr val="61878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