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>
      <p:cViewPr varScale="1">
        <p:scale>
          <a:sx n="107" d="100"/>
          <a:sy n="107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03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967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72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30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905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515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51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186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9147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346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96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6D3DE-0367-452C-BA7C-17AD3250E1F4}" type="datetimeFigureOut">
              <a:rPr lang="es-ES" smtClean="0"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AC9A1-E5D3-4ABE-9507-53F048CDF6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68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0H6_byoexT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od_XsXY3w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r0Zb2IfKHR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www.youtube.com/watch?v=SrJAA_R2tJ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p4hg7Mzqq7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sZ_5NreO18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es-ES" sz="4800" b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Consolas" pitchFamily="49" charset="0"/>
              </a:rPr>
              <a:t>THE EMOTIONS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5733256"/>
            <a:ext cx="7920880" cy="864096"/>
          </a:xfrm>
        </p:spPr>
        <p:txBody>
          <a:bodyPr/>
          <a:lstStyle/>
          <a:p>
            <a:r>
              <a:rPr lang="es-ES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UNDERSTAND THEM TO LIVE BETTER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942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Physiological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state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and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endParaRPr lang="es-ES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5328592"/>
          </a:xfrm>
        </p:spPr>
        <p:txBody>
          <a:bodyPr/>
          <a:lstStyle/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HAPPINESS: </a:t>
            </a:r>
            <a:r>
              <a:rPr lang="es-ES" b="1" dirty="0" err="1"/>
              <a:t>Increases</a:t>
            </a:r>
            <a:r>
              <a:rPr lang="es-ES" b="1" dirty="0"/>
              <a:t> </a:t>
            </a:r>
            <a:r>
              <a:rPr lang="es-ES" b="1" dirty="0" err="1"/>
              <a:t>heart</a:t>
            </a:r>
            <a:r>
              <a:rPr lang="es-ES" b="1" dirty="0"/>
              <a:t> and </a:t>
            </a:r>
            <a:r>
              <a:rPr lang="es-ES" b="1" dirty="0" err="1"/>
              <a:t>respiratory</a:t>
            </a:r>
            <a:r>
              <a:rPr lang="es-ES" b="1" dirty="0"/>
              <a:t> </a:t>
            </a:r>
            <a:r>
              <a:rPr lang="es-ES" b="1" dirty="0" err="1"/>
              <a:t>rate</a:t>
            </a:r>
            <a:r>
              <a:rPr lang="es-ES" b="1" dirty="0"/>
              <a:t>. </a:t>
            </a:r>
            <a:r>
              <a:rPr lang="es-ES" b="1" dirty="0" err="1"/>
              <a:t>Smile</a:t>
            </a:r>
            <a:r>
              <a:rPr lang="es-ES" b="1" dirty="0"/>
              <a:t>, </a:t>
            </a:r>
            <a:r>
              <a:rPr lang="es-ES" b="1" dirty="0" err="1"/>
              <a:t>relaxed</a:t>
            </a:r>
            <a:r>
              <a:rPr lang="es-ES" b="1" dirty="0"/>
              <a:t> </a:t>
            </a:r>
            <a:r>
              <a:rPr lang="es-ES" b="1" dirty="0" err="1"/>
              <a:t>body</a:t>
            </a:r>
            <a:r>
              <a:rPr lang="es-ES" b="1" dirty="0"/>
              <a:t>.</a:t>
            </a:r>
          </a:p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IRA: </a:t>
            </a:r>
            <a:r>
              <a:rPr lang="es-ES" b="1" dirty="0"/>
              <a:t>Rapid </a:t>
            </a:r>
            <a:r>
              <a:rPr lang="es-ES" b="1" dirty="0" err="1"/>
              <a:t>increase</a:t>
            </a:r>
            <a:r>
              <a:rPr lang="es-ES" b="1" dirty="0"/>
              <a:t> in </a:t>
            </a:r>
            <a:r>
              <a:rPr lang="es-ES" b="1" dirty="0" err="1"/>
              <a:t>heart</a:t>
            </a:r>
            <a:r>
              <a:rPr lang="es-ES" b="1" dirty="0"/>
              <a:t> </a:t>
            </a:r>
            <a:r>
              <a:rPr lang="es-ES" b="1" dirty="0" err="1"/>
              <a:t>rate</a:t>
            </a:r>
            <a:r>
              <a:rPr lang="es-ES" b="1" dirty="0"/>
              <a:t>, </a:t>
            </a:r>
            <a:r>
              <a:rPr lang="es-ES" b="1" dirty="0" err="1"/>
              <a:t>heat</a:t>
            </a:r>
            <a:r>
              <a:rPr lang="es-ES" b="1" dirty="0"/>
              <a:t>, </a:t>
            </a:r>
            <a:r>
              <a:rPr lang="es-ES" b="1" dirty="0" err="1"/>
              <a:t>sweating</a:t>
            </a:r>
            <a:r>
              <a:rPr lang="es-ES" b="1" dirty="0"/>
              <a:t>, </a:t>
            </a:r>
            <a:r>
              <a:rPr lang="es-ES" b="1" dirty="0" err="1"/>
              <a:t>nerves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FEAR: </a:t>
            </a:r>
            <a:r>
              <a:rPr lang="es-ES" b="1" dirty="0" err="1"/>
              <a:t>Increased</a:t>
            </a:r>
            <a:r>
              <a:rPr lang="es-ES" b="1" dirty="0"/>
              <a:t> </a:t>
            </a:r>
            <a:r>
              <a:rPr lang="es-ES" b="1" dirty="0" err="1"/>
              <a:t>muscle</a:t>
            </a:r>
            <a:r>
              <a:rPr lang="es-ES" b="1" dirty="0"/>
              <a:t> </a:t>
            </a:r>
            <a:r>
              <a:rPr lang="es-ES" b="1" dirty="0" err="1"/>
              <a:t>tone</a:t>
            </a:r>
            <a:r>
              <a:rPr lang="es-ES" b="1" dirty="0"/>
              <a:t>, </a:t>
            </a:r>
            <a:r>
              <a:rPr lang="es-ES" b="1" dirty="0" err="1"/>
              <a:t>legs</a:t>
            </a:r>
            <a:r>
              <a:rPr lang="es-ES" b="1" dirty="0"/>
              <a:t>, </a:t>
            </a:r>
            <a:r>
              <a:rPr lang="es-ES" b="1" dirty="0" err="1"/>
              <a:t>pallor</a:t>
            </a:r>
            <a:r>
              <a:rPr lang="es-ES" b="1" dirty="0"/>
              <a:t>, </a:t>
            </a:r>
            <a:r>
              <a:rPr lang="es-ES" b="1" dirty="0" err="1"/>
              <a:t>sudden</a:t>
            </a:r>
            <a:r>
              <a:rPr lang="es-ES" b="1" dirty="0"/>
              <a:t> </a:t>
            </a:r>
            <a:r>
              <a:rPr lang="es-ES" b="1" dirty="0" err="1"/>
              <a:t>cold</a:t>
            </a:r>
            <a:r>
              <a:rPr lang="es-ES" b="1" dirty="0"/>
              <a:t>.</a:t>
            </a:r>
          </a:p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SADNESS: </a:t>
            </a:r>
            <a:r>
              <a:rPr lang="es-ES" b="1" dirty="0" err="1"/>
              <a:t>Decreases</a:t>
            </a:r>
            <a:r>
              <a:rPr lang="es-ES" b="1" dirty="0"/>
              <a:t> </a:t>
            </a:r>
            <a:r>
              <a:rPr lang="es-ES" b="1" dirty="0" err="1"/>
              <a:t>activity</a:t>
            </a:r>
            <a:r>
              <a:rPr lang="es-ES" b="1" dirty="0"/>
              <a:t>, </a:t>
            </a:r>
            <a:r>
              <a:rPr lang="es-ES" b="1" dirty="0" err="1"/>
              <a:t>protective</a:t>
            </a:r>
            <a:r>
              <a:rPr lang="es-ES" b="1" dirty="0"/>
              <a:t> position.</a:t>
            </a:r>
          </a:p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DISGUST: </a:t>
            </a:r>
            <a:r>
              <a:rPr lang="es-ES" b="1" dirty="0"/>
              <a:t>facial </a:t>
            </a:r>
            <a:r>
              <a:rPr lang="es-ES" b="1" dirty="0" err="1"/>
              <a:t>grimacing</a:t>
            </a:r>
            <a:r>
              <a:rPr lang="es-ES" b="1" dirty="0"/>
              <a:t>, </a:t>
            </a:r>
            <a:r>
              <a:rPr lang="es-ES" b="1" dirty="0" err="1"/>
              <a:t>frowning</a:t>
            </a:r>
            <a:r>
              <a:rPr lang="es-ES" b="1" dirty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8172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Importance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of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managing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endParaRPr lang="es-ES" dirty="0"/>
          </a:p>
        </p:txBody>
      </p:sp>
      <p:pic>
        <p:nvPicPr>
          <p:cNvPr id="5122" name="Picture 2" descr="Inteligencia Emocional - Concepto, surgimiento y ventaj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55" y="1556792"/>
            <a:ext cx="7620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80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HOMEWORK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EMOTIONAL DIARY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" t="2192" r="-1293" b="4867"/>
          <a:stretch/>
        </p:blipFill>
        <p:spPr bwMode="auto">
          <a:xfrm>
            <a:off x="4755441" y="2204864"/>
            <a:ext cx="3050201" cy="30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048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 ARE THE EMOTIONS?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60954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164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type="subTitle" idx="1"/>
          </p:nvPr>
        </p:nvSpPr>
        <p:spPr>
          <a:xfrm>
            <a:off x="107504" y="1268760"/>
            <a:ext cx="4464496" cy="5404074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Automatic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mechanisms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that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help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deal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with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unexpected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situations</a:t>
            </a: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Positive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negative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Validity</a:t>
            </a: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Importance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learning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how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deal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with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them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s-ES" dirty="0"/>
          </a:p>
          <a:p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 ARE THE EMOTIONS?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40663"/>
            <a:ext cx="4175026" cy="321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154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 ARE THE BASIC EMOTIONS?</a:t>
            </a:r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7123156" cy="40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84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are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for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3917031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FEAR: </a:t>
            </a:r>
            <a:r>
              <a:rPr lang="es-ES" b="1" dirty="0" err="1"/>
              <a:t>flight</a:t>
            </a:r>
            <a:r>
              <a:rPr lang="es-ES" b="1" dirty="0"/>
              <a:t> </a:t>
            </a:r>
            <a:r>
              <a:rPr lang="es-ES" b="1" dirty="0" err="1"/>
              <a:t>from</a:t>
            </a:r>
            <a:r>
              <a:rPr lang="es-ES" b="1" dirty="0"/>
              <a:t> </a:t>
            </a:r>
            <a:r>
              <a:rPr lang="es-ES" b="1" dirty="0" err="1"/>
              <a:t>danger</a:t>
            </a:r>
            <a:r>
              <a:rPr lang="es-ES" b="1" dirty="0"/>
              <a:t>. </a:t>
            </a:r>
            <a:r>
              <a:rPr lang="es-ES" b="1" dirty="0" err="1"/>
              <a:t>Caution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53437"/>
            <a:ext cx="3564128" cy="3568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Cómo SUPERAR los MIEDOS - ¡las 10 claves!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03" y="2492896"/>
            <a:ext cx="4396362" cy="348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32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are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for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DISGUST: </a:t>
            </a:r>
            <a:r>
              <a:rPr lang="es-ES" dirty="0" err="1"/>
              <a:t>Protect</a:t>
            </a:r>
            <a:r>
              <a:rPr lang="es-ES" dirty="0"/>
              <a:t> </a:t>
            </a:r>
            <a:r>
              <a:rPr lang="es-ES" dirty="0" err="1"/>
              <a:t>ourselves</a:t>
            </a:r>
            <a:r>
              <a:rPr lang="es-ES" dirty="0"/>
              <a:t>. Security.</a:t>
            </a: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endParaRPr lang="es-E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428625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45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are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for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JOY: </a:t>
            </a:r>
            <a:r>
              <a:rPr lang="es-ES" dirty="0"/>
              <a:t>Drive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move</a:t>
            </a:r>
            <a:r>
              <a:rPr lang="es-ES" dirty="0"/>
              <a:t> forward. </a:t>
            </a:r>
          </a:p>
          <a:p>
            <a:endParaRPr lang="es-ES" dirty="0"/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  <a:p>
            <a:pPr marL="0" indent="0">
              <a:buNone/>
            </a:pPr>
            <a:endParaRPr lang="es-ES" dirty="0">
              <a:hlinkClick r:id="rId2"/>
            </a:endParaRPr>
          </a:p>
        </p:txBody>
      </p:sp>
      <p:pic>
        <p:nvPicPr>
          <p:cNvPr id="2052" name="Picture 4" descr="Feliz Jueves Minions Emocionado GIF - Feliz Jueves Minions Emocionado -  Descubre &amp; Comparte GIFs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27" y="2564904"/>
            <a:ext cx="5033978" cy="29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82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are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for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84746"/>
            <a:ext cx="8363272" cy="5001419"/>
          </a:xfrm>
        </p:spPr>
        <p:txBody>
          <a:bodyPr/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ANGER: </a:t>
            </a:r>
            <a:r>
              <a:rPr lang="es-ES" dirty="0" err="1"/>
              <a:t>threat</a:t>
            </a:r>
            <a:r>
              <a:rPr lang="es-ES" dirty="0"/>
              <a:t>, </a:t>
            </a:r>
            <a:r>
              <a:rPr lang="es-ES" dirty="0" err="1"/>
              <a:t>defence</a:t>
            </a:r>
            <a:r>
              <a:rPr lang="es-ES" dirty="0"/>
              <a:t>. </a:t>
            </a:r>
          </a:p>
        </p:txBody>
      </p:sp>
      <p:pic>
        <p:nvPicPr>
          <p:cNvPr id="3074" name="Picture 2" descr="Ira | Wiki Dominios Encantados | Fando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3519154" cy="43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85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What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are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emotions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s-ES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for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SADNESS: </a:t>
            </a:r>
            <a:r>
              <a:rPr lang="es-ES" dirty="0" err="1"/>
              <a:t>Help</a:t>
            </a:r>
            <a:r>
              <a:rPr lang="es-ES" dirty="0"/>
              <a:t>, </a:t>
            </a:r>
            <a:r>
              <a:rPr lang="es-ES" dirty="0" err="1"/>
              <a:t>reintegrate</a:t>
            </a:r>
            <a:r>
              <a:rPr lang="es-ES" dirty="0"/>
              <a:t>. </a:t>
            </a:r>
            <a:r>
              <a:rPr lang="es-ES" dirty="0" err="1"/>
              <a:t>Decission</a:t>
            </a:r>
            <a:r>
              <a:rPr lang="es-ES" dirty="0"/>
              <a:t> </a:t>
            </a:r>
            <a:r>
              <a:rPr lang="es-ES" dirty="0" err="1"/>
              <a:t>making</a:t>
            </a:r>
            <a:r>
              <a:rPr lang="es-ES" dirty="0"/>
              <a:t>.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72" y="2492896"/>
            <a:ext cx="2660455" cy="330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9145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175</Words>
  <Application>Microsoft Macintosh PowerPoint</Application>
  <PresentationFormat>Presentación en pantalla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Bradley Hand ITC</vt:lpstr>
      <vt:lpstr>Calibri</vt:lpstr>
      <vt:lpstr>Tema de Office</vt:lpstr>
      <vt:lpstr>THE EMOTIONS</vt:lpstr>
      <vt:lpstr>WHAT ARE THE EMOTIONS?</vt:lpstr>
      <vt:lpstr>Presentación de PowerPoint</vt:lpstr>
      <vt:lpstr>WHAT ARE THE BASIC EMOTIONS?</vt:lpstr>
      <vt:lpstr>What are emotions for?</vt:lpstr>
      <vt:lpstr>What are emotions for?</vt:lpstr>
      <vt:lpstr>What are emotions for?</vt:lpstr>
      <vt:lpstr>What are emotions for?</vt:lpstr>
      <vt:lpstr>What are emotions for?</vt:lpstr>
      <vt:lpstr>Physiological state and emotions</vt:lpstr>
      <vt:lpstr>Importance of managing emotions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EMOCIONES</dc:title>
  <dc:creator>admin</dc:creator>
  <cp:lastModifiedBy>Microsoft Office User</cp:lastModifiedBy>
  <cp:revision>9</cp:revision>
  <dcterms:created xsi:type="dcterms:W3CDTF">2022-05-04T10:01:32Z</dcterms:created>
  <dcterms:modified xsi:type="dcterms:W3CDTF">2023-04-24T16:57:23Z</dcterms:modified>
</cp:coreProperties>
</file>