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4/25/23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88868" y="2002439"/>
            <a:ext cx="9614263" cy="2116436"/>
          </a:xfrm>
        </p:spPr>
        <p:txBody>
          <a:bodyPr/>
          <a:lstStyle/>
          <a:p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Project </a:t>
            </a:r>
            <a:b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“cuídate, cuídale”</a:t>
            </a:r>
            <a:b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(</a:t>
            </a:r>
            <a:r>
              <a:rPr lang="es-ES" sz="3200" b="1" dirty="0" err="1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take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 care </a:t>
            </a:r>
            <a:r>
              <a:rPr lang="es-ES" sz="3200" b="1" dirty="0" err="1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of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 </a:t>
            </a:r>
            <a:r>
              <a:rPr lang="es-ES" sz="3200" b="1" dirty="0" err="1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yourself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, </a:t>
            </a:r>
            <a:r>
              <a:rPr lang="es-ES" sz="3200" b="1" dirty="0" err="1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take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 care </a:t>
            </a:r>
            <a:r>
              <a:rPr lang="es-ES" sz="3200" b="1" dirty="0" err="1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of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 </a:t>
            </a:r>
            <a:r>
              <a:rPr lang="es-ES" sz="3200" b="1" dirty="0" err="1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them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)</a:t>
            </a:r>
            <a:endParaRPr lang="es-ES" sz="2400" b="1" dirty="0">
              <a:solidFill>
                <a:schemeClr val="accent6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05756" y="4596359"/>
            <a:ext cx="6831673" cy="1086237"/>
          </a:xfrm>
        </p:spPr>
        <p:txBody>
          <a:bodyPr/>
          <a:lstStyle/>
          <a:p>
            <a:r>
              <a:rPr lang="es-ES" b="1" dirty="0" err="1">
                <a:solidFill>
                  <a:schemeClr val="accent5">
                    <a:lumMod val="50000"/>
                  </a:schemeClr>
                </a:solidFill>
              </a:rPr>
              <a:t>Wellbeing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es-ES" b="1" dirty="0" err="1">
                <a:solidFill>
                  <a:schemeClr val="accent5">
                    <a:lumMod val="50000"/>
                  </a:schemeClr>
                </a:solidFill>
              </a:rPr>
              <a:t>equality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5">
                    <a:lumMod val="50000"/>
                  </a:schemeClr>
                </a:solidFill>
              </a:rPr>
              <a:t>group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r>
              <a:rPr lang="es-ES" b="1" dirty="0">
                <a:solidFill>
                  <a:schemeClr val="accent5">
                    <a:lumMod val="50000"/>
                  </a:schemeClr>
                </a:solidFill>
              </a:rPr>
              <a:t>CPIFP BAJO ARAGÓN.</a:t>
            </a:r>
          </a:p>
        </p:txBody>
      </p:sp>
    </p:spTree>
    <p:extLst>
      <p:ext uri="{BB962C8B-B14F-4D97-AF65-F5344CB8AC3E}">
        <p14:creationId xmlns:p14="http://schemas.microsoft.com/office/powerpoint/2010/main" val="9053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73373"/>
            <a:ext cx="9601200" cy="1485900"/>
          </a:xfrm>
        </p:spPr>
        <p:txBody>
          <a:bodyPr/>
          <a:lstStyle/>
          <a:p>
            <a:pPr algn="ctr"/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PARTICIPANT SCHOOLS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109" y="1762875"/>
            <a:ext cx="2430236" cy="1215118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2286000"/>
            <a:ext cx="3500846" cy="1593669"/>
          </a:xfrm>
        </p:spPr>
        <p:txBody>
          <a:bodyPr/>
          <a:lstStyle/>
          <a:p>
            <a:r>
              <a:rPr lang="es-ES" dirty="0"/>
              <a:t>CPIFP MOVERA</a:t>
            </a:r>
          </a:p>
          <a:p>
            <a:r>
              <a:rPr lang="es-ES" dirty="0"/>
              <a:t>CPIFP MONTEARAGÓN</a:t>
            </a:r>
          </a:p>
          <a:p>
            <a:r>
              <a:rPr lang="es-ES" dirty="0"/>
              <a:t>CPIFP BAJO ARAGÓN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1654" y="3413849"/>
            <a:ext cx="2853146" cy="9316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038593"/>
            <a:ext cx="2899795" cy="76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13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599" y="600453"/>
            <a:ext cx="9601200" cy="1485900"/>
          </a:xfrm>
        </p:spPr>
        <p:txBody>
          <a:bodyPr/>
          <a:lstStyle/>
          <a:p>
            <a:pPr algn="ctr"/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SURVEY RESULTS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599" y="2086353"/>
            <a:ext cx="9953898" cy="3561261"/>
          </a:xfrm>
        </p:spPr>
        <p:txBody>
          <a:bodyPr>
            <a:normAutofit/>
          </a:bodyPr>
          <a:lstStyle/>
          <a:p>
            <a:r>
              <a:rPr lang="es-ES" b="1" dirty="0"/>
              <a:t>20.9% </a:t>
            </a:r>
            <a:r>
              <a:rPr lang="es-ES" b="1" dirty="0" err="1"/>
              <a:t>feel</a:t>
            </a:r>
            <a:r>
              <a:rPr lang="es-ES" b="1" dirty="0"/>
              <a:t> </a:t>
            </a:r>
            <a:r>
              <a:rPr lang="es-ES" b="1" dirty="0" err="1"/>
              <a:t>nervous</a:t>
            </a:r>
            <a:r>
              <a:rPr lang="es-ES" b="1" dirty="0"/>
              <a:t> </a:t>
            </a:r>
            <a:r>
              <a:rPr lang="es-ES" b="1" dirty="0" err="1"/>
              <a:t>or</a:t>
            </a:r>
            <a:r>
              <a:rPr lang="es-ES" b="1" dirty="0"/>
              <a:t> tense </a:t>
            </a:r>
            <a:r>
              <a:rPr lang="es-ES" b="1" dirty="0" err="1"/>
              <a:t>most</a:t>
            </a:r>
            <a:r>
              <a:rPr lang="es-ES" b="1" dirty="0"/>
              <a:t> </a:t>
            </a:r>
            <a:r>
              <a:rPr lang="es-ES" b="1" dirty="0" err="1"/>
              <a:t>or</a:t>
            </a:r>
            <a:r>
              <a:rPr lang="es-ES" b="1" dirty="0"/>
              <a:t> </a:t>
            </a:r>
            <a:r>
              <a:rPr lang="es-ES" b="1" dirty="0" err="1"/>
              <a:t>most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day</a:t>
            </a:r>
            <a:r>
              <a:rPr lang="es-ES" b="1" dirty="0"/>
              <a:t>. </a:t>
            </a:r>
          </a:p>
          <a:p>
            <a:r>
              <a:rPr lang="es-ES" b="1" dirty="0"/>
              <a:t>44.5% are </a:t>
            </a:r>
            <a:r>
              <a:rPr lang="es-ES" b="1" dirty="0" err="1"/>
              <a:t>intensely</a:t>
            </a:r>
            <a:r>
              <a:rPr lang="es-ES" b="1" dirty="0"/>
              <a:t> </a:t>
            </a:r>
            <a:r>
              <a:rPr lang="es-ES" b="1" dirty="0" err="1"/>
              <a:t>or</a:t>
            </a:r>
            <a:r>
              <a:rPr lang="es-ES" b="1" dirty="0"/>
              <a:t> </a:t>
            </a:r>
            <a:r>
              <a:rPr lang="es-ES" b="1" dirty="0" err="1"/>
              <a:t>very</a:t>
            </a:r>
            <a:r>
              <a:rPr lang="es-ES" b="1" dirty="0"/>
              <a:t> </a:t>
            </a:r>
            <a:r>
              <a:rPr lang="es-ES" b="1" dirty="0" err="1"/>
              <a:t>intensely</a:t>
            </a:r>
            <a:r>
              <a:rPr lang="es-ES" b="1" dirty="0"/>
              <a:t> </a:t>
            </a:r>
            <a:r>
              <a:rPr lang="es-ES" b="1" dirty="0" err="1"/>
              <a:t>fearful</a:t>
            </a:r>
            <a:r>
              <a:rPr lang="es-ES" b="1" dirty="0"/>
              <a:t> </a:t>
            </a:r>
            <a:r>
              <a:rPr lang="es-ES" b="1" dirty="0" err="1"/>
              <a:t>that</a:t>
            </a:r>
            <a:r>
              <a:rPr lang="es-ES" b="1" dirty="0"/>
              <a:t> </a:t>
            </a:r>
            <a:r>
              <a:rPr lang="es-ES" b="1" dirty="0" err="1"/>
              <a:t>something</a:t>
            </a:r>
            <a:r>
              <a:rPr lang="es-ES" b="1" dirty="0"/>
              <a:t> </a:t>
            </a:r>
            <a:r>
              <a:rPr lang="es-ES" b="1" dirty="0" err="1"/>
              <a:t>bad</a:t>
            </a:r>
            <a:r>
              <a:rPr lang="es-ES" b="1" dirty="0"/>
              <a:t> </a:t>
            </a:r>
            <a:r>
              <a:rPr lang="es-ES" b="1" dirty="0" err="1"/>
              <a:t>might</a:t>
            </a:r>
            <a:r>
              <a:rPr lang="es-ES" b="1" dirty="0"/>
              <a:t> </a:t>
            </a:r>
            <a:r>
              <a:rPr lang="es-ES" b="1" dirty="0" err="1"/>
              <a:t>happen</a:t>
            </a:r>
            <a:r>
              <a:rPr lang="es-ES" b="1" dirty="0"/>
              <a:t>. </a:t>
            </a:r>
          </a:p>
          <a:p>
            <a:r>
              <a:rPr lang="es-ES" b="1" dirty="0"/>
              <a:t>23% </a:t>
            </a:r>
            <a:r>
              <a:rPr lang="es-ES" b="1" dirty="0" err="1"/>
              <a:t>have</a:t>
            </a:r>
            <a:r>
              <a:rPr lang="es-ES" b="1" dirty="0"/>
              <a:t> a head full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worries</a:t>
            </a:r>
            <a:r>
              <a:rPr lang="es-ES" b="1" dirty="0"/>
              <a:t> </a:t>
            </a:r>
          </a:p>
          <a:p>
            <a:r>
              <a:rPr lang="es-ES" b="1" dirty="0" err="1"/>
              <a:t>Almost</a:t>
            </a:r>
            <a:r>
              <a:rPr lang="es-ES" b="1" dirty="0"/>
              <a:t> 30% </a:t>
            </a:r>
            <a:r>
              <a:rPr lang="es-ES" b="1" dirty="0" err="1"/>
              <a:t>feel</a:t>
            </a:r>
            <a:r>
              <a:rPr lang="es-ES" b="1" dirty="0"/>
              <a:t> </a:t>
            </a:r>
            <a:r>
              <a:rPr lang="es-ES" b="1" dirty="0" err="1"/>
              <a:t>restless</a:t>
            </a:r>
            <a:r>
              <a:rPr lang="es-ES" b="1" dirty="0"/>
              <a:t>, </a:t>
            </a:r>
            <a:r>
              <a:rPr lang="es-ES" b="1" dirty="0" err="1"/>
              <a:t>with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sensation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not</a:t>
            </a:r>
            <a:r>
              <a:rPr lang="es-ES" b="1" dirty="0"/>
              <a:t> </a:t>
            </a:r>
            <a:r>
              <a:rPr lang="es-ES" b="1" dirty="0" err="1"/>
              <a:t>being</a:t>
            </a:r>
            <a:r>
              <a:rPr lang="es-ES" b="1" dirty="0"/>
              <a:t> </a:t>
            </a:r>
            <a:r>
              <a:rPr lang="es-ES" b="1" dirty="0" err="1"/>
              <a:t>able</a:t>
            </a:r>
            <a:r>
              <a:rPr lang="es-ES" b="1" dirty="0"/>
              <a:t> </a:t>
            </a:r>
            <a:r>
              <a:rPr lang="es-ES" b="1" dirty="0" err="1"/>
              <a:t>to</a:t>
            </a:r>
            <a:r>
              <a:rPr lang="es-ES" b="1" dirty="0"/>
              <a:t> stop </a:t>
            </a:r>
            <a:r>
              <a:rPr lang="es-ES" b="1" dirty="0" err="1"/>
              <a:t>moving</a:t>
            </a:r>
            <a:r>
              <a:rPr lang="es-ES" b="1" dirty="0"/>
              <a:t>. </a:t>
            </a:r>
          </a:p>
          <a:p>
            <a:r>
              <a:rPr lang="es-ES" b="1" dirty="0"/>
              <a:t>16.3% </a:t>
            </a:r>
            <a:r>
              <a:rPr lang="es-ES" b="1" dirty="0" err="1"/>
              <a:t>experience</a:t>
            </a:r>
            <a:r>
              <a:rPr lang="es-ES" b="1" dirty="0"/>
              <a:t> </a:t>
            </a:r>
            <a:r>
              <a:rPr lang="es-ES" b="1" dirty="0" err="1"/>
              <a:t>feelings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great</a:t>
            </a:r>
            <a:r>
              <a:rPr lang="es-ES" b="1" dirty="0"/>
              <a:t> </a:t>
            </a:r>
            <a:r>
              <a:rPr lang="es-ES" b="1" dirty="0" err="1"/>
              <a:t>anguish</a:t>
            </a:r>
            <a:r>
              <a:rPr lang="es-ES" b="1" dirty="0"/>
              <a:t> </a:t>
            </a:r>
            <a:r>
              <a:rPr lang="es-ES" b="1" dirty="0" err="1"/>
              <a:t>or</a:t>
            </a:r>
            <a:r>
              <a:rPr lang="es-ES" b="1" dirty="0"/>
              <a:t> </a:t>
            </a:r>
            <a:r>
              <a:rPr lang="es-ES" b="1" dirty="0" err="1"/>
              <a:t>fear</a:t>
            </a:r>
            <a:r>
              <a:rPr lang="es-ES" b="1" dirty="0"/>
              <a:t> </a:t>
            </a:r>
            <a:r>
              <a:rPr lang="es-ES" b="1" dirty="0" err="1"/>
              <a:t>very</a:t>
            </a:r>
            <a:r>
              <a:rPr lang="es-ES" b="1" dirty="0"/>
              <a:t> </a:t>
            </a:r>
            <a:r>
              <a:rPr lang="es-ES" b="1" dirty="0" err="1"/>
              <a:t>often</a:t>
            </a:r>
            <a:endParaRPr lang="es-ES" b="1" dirty="0"/>
          </a:p>
          <a:p>
            <a:r>
              <a:rPr lang="es-ES" b="1" dirty="0"/>
              <a:t>37.2% do </a:t>
            </a:r>
            <a:r>
              <a:rPr lang="es-ES" b="1" dirty="0" err="1"/>
              <a:t>not</a:t>
            </a:r>
            <a:r>
              <a:rPr lang="es-ES" b="1" dirty="0"/>
              <a:t> </a:t>
            </a:r>
            <a:r>
              <a:rPr lang="es-ES" b="1" dirty="0" err="1"/>
              <a:t>enjoy</a:t>
            </a:r>
            <a:r>
              <a:rPr lang="es-ES" b="1" dirty="0"/>
              <a:t> </a:t>
            </a:r>
            <a:r>
              <a:rPr lang="es-ES" b="1" dirty="0" err="1"/>
              <a:t>things</a:t>
            </a:r>
            <a:r>
              <a:rPr lang="es-ES" b="1" dirty="0"/>
              <a:t> as </a:t>
            </a:r>
            <a:r>
              <a:rPr lang="es-ES" b="1" dirty="0" err="1"/>
              <a:t>before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pandemic</a:t>
            </a:r>
            <a:r>
              <a:rPr lang="es-ES" b="1" dirty="0"/>
              <a:t> </a:t>
            </a:r>
          </a:p>
          <a:p>
            <a:r>
              <a:rPr lang="es-ES" b="1" dirty="0"/>
              <a:t>32.4% do </a:t>
            </a:r>
            <a:r>
              <a:rPr lang="es-ES" b="1" dirty="0" err="1"/>
              <a:t>not</a:t>
            </a:r>
            <a:r>
              <a:rPr lang="es-ES" b="1" dirty="0"/>
              <a:t> look forward </a:t>
            </a:r>
            <a:r>
              <a:rPr lang="es-ES" b="1" dirty="0" err="1"/>
              <a:t>to</a:t>
            </a:r>
            <a:r>
              <a:rPr lang="es-ES" b="1" dirty="0"/>
              <a:t> </a:t>
            </a:r>
            <a:r>
              <a:rPr lang="es-ES" b="1" dirty="0" err="1"/>
              <a:t>things</a:t>
            </a:r>
            <a:r>
              <a:rPr lang="es-ES" b="1" dirty="0"/>
              <a:t> as </a:t>
            </a:r>
            <a:r>
              <a:rPr lang="es-ES" b="1" dirty="0" err="1"/>
              <a:t>much</a:t>
            </a:r>
            <a:r>
              <a:rPr lang="es-ES" b="1" dirty="0"/>
              <a:t> as </a:t>
            </a:r>
            <a:r>
              <a:rPr lang="es-ES" b="1" dirty="0" err="1"/>
              <a:t>they</a:t>
            </a:r>
            <a:r>
              <a:rPr lang="es-ES" b="1" dirty="0"/>
              <a:t> </a:t>
            </a:r>
            <a:r>
              <a:rPr lang="es-ES" b="1" dirty="0" err="1"/>
              <a:t>did</a:t>
            </a:r>
            <a:r>
              <a:rPr lang="es-ES" b="1" dirty="0"/>
              <a:t> </a:t>
            </a:r>
            <a:r>
              <a:rPr lang="es-ES" b="1" dirty="0" err="1"/>
              <a:t>before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pandemic</a:t>
            </a:r>
            <a:r>
              <a:rPr lang="es-ES" b="1" dirty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7596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393903" y="1091955"/>
            <a:ext cx="9601200" cy="1485900"/>
          </a:xfrm>
        </p:spPr>
        <p:txBody>
          <a:bodyPr/>
          <a:lstStyle/>
          <a:p>
            <a:pPr algn="ctr"/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PROJECT OBJECTIVE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0343" y="3108961"/>
            <a:ext cx="5617028" cy="1959430"/>
          </a:xfrm>
        </p:spPr>
        <p:txBody>
          <a:bodyPr>
            <a:normAutofit/>
          </a:bodyPr>
          <a:lstStyle/>
          <a:p>
            <a:r>
              <a:rPr lang="es-ES" b="1" dirty="0"/>
              <a:t>IMPROVING COEXISTENCE AND EMOTIONAL WELL-BEING AMONG PV STUDENTS.</a:t>
            </a:r>
          </a:p>
          <a:p>
            <a:r>
              <a:rPr lang="es-ES" b="1" dirty="0"/>
              <a:t>BUT... THERE ARE NO MAGIC RECIPES!</a:t>
            </a:r>
            <a:endParaRPr lang="es-ES" dirty="0"/>
          </a:p>
        </p:txBody>
      </p:sp>
      <p:pic>
        <p:nvPicPr>
          <p:cNvPr id="1026" name="Picture 2" descr="https://lh4.googleusercontent.com/p7lm7ONrupcaJ622EZB378gZbRhkzGmy1Tvp6RvaPTGbxeDogRlioF2Cql7teQaeIWGsGbiLwYIFGP8-g6xngx6u-9Mq5bptO9fuD41-Jt_wapB_PuxcPe4SIkpR8IREtUl8zFRR4fjaSbiJeqaG5wBoPe0KMla3QRZRMApK0Z8wpN-ivIRRplOB7WOdwfDG0W-FOk-_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14" y="1091955"/>
            <a:ext cx="4911816" cy="576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246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5292" y="346166"/>
            <a:ext cx="9601200" cy="1485900"/>
          </a:xfrm>
        </p:spPr>
        <p:txBody>
          <a:bodyPr/>
          <a:lstStyle/>
          <a:p>
            <a:pPr algn="ctr"/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PROPOSED ACTIONS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4846" y="1332411"/>
            <a:ext cx="6570618" cy="5199018"/>
          </a:xfrm>
        </p:spPr>
        <p:txBody>
          <a:bodyPr>
            <a:normAutofit/>
          </a:bodyPr>
          <a:lstStyle/>
          <a:p>
            <a:r>
              <a:rPr lang="es-ES" b="1" dirty="0"/>
              <a:t>1ST TERM</a:t>
            </a:r>
          </a:p>
          <a:p>
            <a:pPr lvl="1"/>
            <a:r>
              <a:rPr lang="es-ES" b="1" dirty="0"/>
              <a:t>PREPARATION OF THE COEXISTENCE CLASSROOM</a:t>
            </a:r>
          </a:p>
          <a:p>
            <a:pPr lvl="1"/>
            <a:r>
              <a:rPr lang="es-ES" b="1" dirty="0"/>
              <a:t>TEACHER TRAINING (3H) ANXIETY-DEPRESSION</a:t>
            </a:r>
          </a:p>
          <a:p>
            <a:pPr lvl="1"/>
            <a:r>
              <a:rPr lang="es-ES" b="1" dirty="0"/>
              <a:t>DRAFTING OF A COEXISTENCE PLAN FOR THE CENTRE </a:t>
            </a:r>
          </a:p>
          <a:p>
            <a:r>
              <a:rPr lang="es-ES" b="1" dirty="0"/>
              <a:t> 2ND TERM</a:t>
            </a:r>
          </a:p>
          <a:p>
            <a:pPr lvl="1"/>
            <a:r>
              <a:rPr lang="es-ES" b="1" dirty="0"/>
              <a:t>TRAINING MEDIATORS AND STUDENT MENTORS</a:t>
            </a:r>
          </a:p>
          <a:p>
            <a:pPr lvl="1"/>
            <a:r>
              <a:rPr lang="es-ES" b="1" dirty="0"/>
              <a:t>POAT REVIEW</a:t>
            </a:r>
          </a:p>
          <a:p>
            <a:pPr lvl="1"/>
            <a:r>
              <a:rPr lang="es-ES" b="1" dirty="0"/>
              <a:t>IMPLEMENTATION OF THE COEXISTENCE CLASSROOM</a:t>
            </a:r>
          </a:p>
          <a:p>
            <a:r>
              <a:rPr lang="es-ES" b="1" dirty="0"/>
              <a:t>3RD TERM</a:t>
            </a:r>
          </a:p>
          <a:p>
            <a:pPr lvl="1"/>
            <a:r>
              <a:rPr lang="es-ES" b="1" dirty="0"/>
              <a:t>EMOTION COFFEE</a:t>
            </a:r>
          </a:p>
          <a:p>
            <a:pPr lvl="1"/>
            <a:r>
              <a:rPr lang="es-ES" b="1" dirty="0"/>
              <a:t>INTERACTIVE BREAKS: DESIGN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6610" y="1332411"/>
            <a:ext cx="4764133" cy="476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7674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32</TotalTime>
  <Words>193</Words>
  <Application>Microsoft Macintosh PowerPoint</Application>
  <PresentationFormat>Panorámica</PresentationFormat>
  <Paragraphs>30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Bahnschrift Light Condensed</vt:lpstr>
      <vt:lpstr>Franklin Gothic Book</vt:lpstr>
      <vt:lpstr>Crop</vt:lpstr>
      <vt:lpstr>Project  “cuídate, cuídale” (take care of yourself, take care of them)</vt:lpstr>
      <vt:lpstr>PARTICIPANT SCHOOLS</vt:lpstr>
      <vt:lpstr>SURVEY RESULTS</vt:lpstr>
      <vt:lpstr>PROJECT OBJECTIVE</vt:lpstr>
      <vt:lpstr>PROPOSED ACTIONS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intercentros “cuídate, cuídale”</dc:title>
  <dc:creator>HP</dc:creator>
  <cp:lastModifiedBy>Microsoft Office User</cp:lastModifiedBy>
  <cp:revision>4</cp:revision>
  <dcterms:created xsi:type="dcterms:W3CDTF">2022-11-04T10:20:20Z</dcterms:created>
  <dcterms:modified xsi:type="dcterms:W3CDTF">2023-04-25T10:57:21Z</dcterms:modified>
</cp:coreProperties>
</file>