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Amatic SC" panose="020B0604020202020204" charset="-79"/>
      <p:regular r:id="rId8"/>
      <p:bold r:id="rId9"/>
    </p:embeddedFont>
    <p:embeddedFont>
      <p:font typeface="Playfair Display" panose="020B0604020202020204" charset="0"/>
      <p:regular r:id="rId10"/>
      <p:bold r:id="rId11"/>
      <p:italic r:id="rId12"/>
      <p:boldItalic r:id="rId13"/>
    </p:embeddedFont>
    <p:embeddedFont>
      <p:font typeface="Poppins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3" name="Google Shape;137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ge4f27146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0" name="Google Shape;1470;ge4f27146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4" name="Google Shape;165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ge4f6d7fe6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9" name="Google Shape;1839;ge4f6d7fe60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ge4f2714616_0_6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4" name="Google Shape;1844;ge4f2714616_0_6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165627" y="-1978133"/>
            <a:ext cx="15761647" cy="9324363"/>
            <a:chOff x="-2893302" y="-2200958"/>
            <a:chExt cx="15761647" cy="9324363"/>
          </a:xfrm>
        </p:grpSpPr>
        <p:sp>
          <p:nvSpPr>
            <p:cNvPr id="10" name="Google Shape;10;p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181125" y="-382450"/>
              <a:ext cx="6013985" cy="3784589"/>
            </a:xfrm>
            <a:custGeom>
              <a:avLst/>
              <a:gdLst/>
              <a:ahLst/>
              <a:cxnLst/>
              <a:rect l="l" t="t" r="r" b="b"/>
              <a:pathLst>
                <a:path w="28705" h="18064" extrusionOk="0">
                  <a:moveTo>
                    <a:pt x="13915" y="0"/>
                  </a:moveTo>
                  <a:cubicBezTo>
                    <a:pt x="6664" y="0"/>
                    <a:pt x="0" y="4648"/>
                    <a:pt x="2505" y="13903"/>
                  </a:cubicBezTo>
                  <a:cubicBezTo>
                    <a:pt x="2953" y="15563"/>
                    <a:pt x="3871" y="17279"/>
                    <a:pt x="5488" y="17858"/>
                  </a:cubicBezTo>
                  <a:cubicBezTo>
                    <a:pt x="5892" y="18001"/>
                    <a:pt x="6298" y="18063"/>
                    <a:pt x="6705" y="18063"/>
                  </a:cubicBezTo>
                  <a:cubicBezTo>
                    <a:pt x="8492" y="18063"/>
                    <a:pt x="10289" y="16865"/>
                    <a:pt x="12043" y="16153"/>
                  </a:cubicBezTo>
                  <a:cubicBezTo>
                    <a:pt x="14123" y="15313"/>
                    <a:pt x="16377" y="15164"/>
                    <a:pt x="18640" y="15164"/>
                  </a:cubicBezTo>
                  <a:cubicBezTo>
                    <a:pt x="19586" y="15164"/>
                    <a:pt x="20534" y="15190"/>
                    <a:pt x="21471" y="15203"/>
                  </a:cubicBezTo>
                  <a:cubicBezTo>
                    <a:pt x="21539" y="15203"/>
                    <a:pt x="21608" y="15204"/>
                    <a:pt x="21676" y="15204"/>
                  </a:cubicBezTo>
                  <a:cubicBezTo>
                    <a:pt x="24069" y="15204"/>
                    <a:pt x="26856" y="14815"/>
                    <a:pt x="27950" y="12712"/>
                  </a:cubicBezTo>
                  <a:cubicBezTo>
                    <a:pt x="28704" y="11270"/>
                    <a:pt x="28354" y="9500"/>
                    <a:pt x="27677" y="8025"/>
                  </a:cubicBezTo>
                  <a:cubicBezTo>
                    <a:pt x="25242" y="2669"/>
                    <a:pt x="19410" y="0"/>
                    <a:pt x="13915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rot="7511453">
              <a:off x="6411185" y="-1492046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027400" y="2993175"/>
            <a:ext cx="5089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2337150" y="4153850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3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1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7" name="Google Shape;397;p11"/>
          <p:cNvSpPr/>
          <p:nvPr/>
        </p:nvSpPr>
        <p:spPr>
          <a:xfrm>
            <a:off x="-104550" y="-658950"/>
            <a:ext cx="4959352" cy="6364169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1"/>
          <p:cNvSpPr/>
          <p:nvPr/>
        </p:nvSpPr>
        <p:spPr>
          <a:xfrm>
            <a:off x="7476175" y="2916325"/>
            <a:ext cx="2176526" cy="2982332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9" name="Google Shape;399;p11"/>
          <p:cNvGrpSpPr/>
          <p:nvPr/>
        </p:nvGrpSpPr>
        <p:grpSpPr>
          <a:xfrm rot="8513723" flipH="1">
            <a:off x="8647259" y="2230870"/>
            <a:ext cx="776184" cy="1542786"/>
            <a:chOff x="-1030075" y="6795175"/>
            <a:chExt cx="720925" cy="1432950"/>
          </a:xfrm>
        </p:grpSpPr>
        <p:sp>
          <p:nvSpPr>
            <p:cNvPr id="400" name="Google Shape;400;p1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11"/>
          <p:cNvGrpSpPr/>
          <p:nvPr/>
        </p:nvGrpSpPr>
        <p:grpSpPr>
          <a:xfrm rot="9040700" flipH="1">
            <a:off x="8071033" y="3206793"/>
            <a:ext cx="1145528" cy="1832975"/>
            <a:chOff x="-3040600" y="6663225"/>
            <a:chExt cx="952750" cy="1524225"/>
          </a:xfrm>
        </p:grpSpPr>
        <p:sp>
          <p:nvSpPr>
            <p:cNvPr id="405" name="Google Shape;405;p1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7" name="Google Shape;407;p11"/>
          <p:cNvGrpSpPr/>
          <p:nvPr/>
        </p:nvGrpSpPr>
        <p:grpSpPr>
          <a:xfrm rot="2207599">
            <a:off x="7420770" y="327459"/>
            <a:ext cx="2287316" cy="2017449"/>
            <a:chOff x="-359250" y="6984550"/>
            <a:chExt cx="1679675" cy="1481500"/>
          </a:xfrm>
        </p:grpSpPr>
        <p:sp>
          <p:nvSpPr>
            <p:cNvPr id="408" name="Google Shape;408;p1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1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3" name="Google Shape;463;p11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2_1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2"/>
          <p:cNvSpPr/>
          <p:nvPr/>
        </p:nvSpPr>
        <p:spPr>
          <a:xfrm>
            <a:off x="6088800" y="-88951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8" name="Google Shape;468;p12"/>
          <p:cNvSpPr/>
          <p:nvPr/>
        </p:nvSpPr>
        <p:spPr>
          <a:xfrm>
            <a:off x="-2046325" y="6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3"/>
          <p:cNvSpPr/>
          <p:nvPr/>
        </p:nvSpPr>
        <p:spPr>
          <a:xfrm>
            <a:off x="-932800" y="-1210750"/>
            <a:ext cx="4446270" cy="5164561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3"/>
          <p:cNvSpPr/>
          <p:nvPr/>
        </p:nvSpPr>
        <p:spPr>
          <a:xfrm>
            <a:off x="4041825" y="837100"/>
            <a:ext cx="6918929" cy="4535430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2" name="Google Shape;472;p13"/>
          <p:cNvGrpSpPr/>
          <p:nvPr/>
        </p:nvGrpSpPr>
        <p:grpSpPr>
          <a:xfrm rot="-1109383" flipH="1">
            <a:off x="7791736" y="91"/>
            <a:ext cx="1561387" cy="857996"/>
            <a:chOff x="-5235975" y="6901400"/>
            <a:chExt cx="1180100" cy="648475"/>
          </a:xfrm>
        </p:grpSpPr>
        <p:sp>
          <p:nvSpPr>
            <p:cNvPr id="473" name="Google Shape;473;p13"/>
            <p:cNvSpPr/>
            <p:nvPr/>
          </p:nvSpPr>
          <p:spPr>
            <a:xfrm>
              <a:off x="-5235975" y="6901400"/>
              <a:ext cx="1180100" cy="648475"/>
            </a:xfrm>
            <a:custGeom>
              <a:avLst/>
              <a:gdLst/>
              <a:ahLst/>
              <a:cxnLst/>
              <a:rect l="l" t="t" r="r" b="b"/>
              <a:pathLst>
                <a:path w="47204" h="25939" extrusionOk="0">
                  <a:moveTo>
                    <a:pt x="12458" y="1"/>
                  </a:moveTo>
                  <a:cubicBezTo>
                    <a:pt x="9424" y="1"/>
                    <a:pt x="6230" y="565"/>
                    <a:pt x="4092" y="2442"/>
                  </a:cubicBezTo>
                  <a:cubicBezTo>
                    <a:pt x="0" y="6037"/>
                    <a:pt x="2291" y="11856"/>
                    <a:pt x="4240" y="15897"/>
                  </a:cubicBezTo>
                  <a:cubicBezTo>
                    <a:pt x="4340" y="16104"/>
                    <a:pt x="4503" y="16189"/>
                    <a:pt x="4672" y="16189"/>
                  </a:cubicBezTo>
                  <a:cubicBezTo>
                    <a:pt x="4783" y="16189"/>
                    <a:pt x="4896" y="16152"/>
                    <a:pt x="4995" y="16088"/>
                  </a:cubicBezTo>
                  <a:cubicBezTo>
                    <a:pt x="5620" y="17113"/>
                    <a:pt x="6420" y="18009"/>
                    <a:pt x="7404" y="18581"/>
                  </a:cubicBezTo>
                  <a:cubicBezTo>
                    <a:pt x="7454" y="18610"/>
                    <a:pt x="7503" y="18623"/>
                    <a:pt x="7550" y="18623"/>
                  </a:cubicBezTo>
                  <a:cubicBezTo>
                    <a:pt x="7658" y="18623"/>
                    <a:pt x="7754" y="18557"/>
                    <a:pt x="7810" y="18468"/>
                  </a:cubicBezTo>
                  <a:cubicBezTo>
                    <a:pt x="10518" y="21333"/>
                    <a:pt x="14236" y="23341"/>
                    <a:pt x="18100" y="24445"/>
                  </a:cubicBezTo>
                  <a:cubicBezTo>
                    <a:pt x="22326" y="25654"/>
                    <a:pt x="26651" y="25939"/>
                    <a:pt x="31002" y="25939"/>
                  </a:cubicBezTo>
                  <a:cubicBezTo>
                    <a:pt x="34884" y="25939"/>
                    <a:pt x="38787" y="25712"/>
                    <a:pt x="42661" y="25712"/>
                  </a:cubicBezTo>
                  <a:cubicBezTo>
                    <a:pt x="43869" y="25712"/>
                    <a:pt x="45075" y="25734"/>
                    <a:pt x="46276" y="25792"/>
                  </a:cubicBezTo>
                  <a:cubicBezTo>
                    <a:pt x="46290" y="25793"/>
                    <a:pt x="46303" y="25793"/>
                    <a:pt x="46315" y="25793"/>
                  </a:cubicBezTo>
                  <a:cubicBezTo>
                    <a:pt x="46913" y="25793"/>
                    <a:pt x="47203" y="25104"/>
                    <a:pt x="46950" y="24617"/>
                  </a:cubicBezTo>
                  <a:cubicBezTo>
                    <a:pt x="44924" y="20700"/>
                    <a:pt x="39970" y="19667"/>
                    <a:pt x="37073" y="16559"/>
                  </a:cubicBezTo>
                  <a:cubicBezTo>
                    <a:pt x="33785" y="13035"/>
                    <a:pt x="31844" y="8527"/>
                    <a:pt x="28090" y="5392"/>
                  </a:cubicBezTo>
                  <a:cubicBezTo>
                    <a:pt x="24749" y="2603"/>
                    <a:pt x="20672" y="859"/>
                    <a:pt x="16361" y="277"/>
                  </a:cubicBezTo>
                  <a:cubicBezTo>
                    <a:pt x="15167" y="116"/>
                    <a:pt x="13829" y="1"/>
                    <a:pt x="12458" y="1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3"/>
            <p:cNvSpPr/>
            <p:nvPr/>
          </p:nvSpPr>
          <p:spPr>
            <a:xfrm>
              <a:off x="-5169425" y="6968500"/>
              <a:ext cx="1109250" cy="581350"/>
            </a:xfrm>
            <a:custGeom>
              <a:avLst/>
              <a:gdLst/>
              <a:ahLst/>
              <a:cxnLst/>
              <a:rect l="l" t="t" r="r" b="b"/>
              <a:pathLst>
                <a:path w="44370" h="23254" extrusionOk="0">
                  <a:moveTo>
                    <a:pt x="1172" y="1"/>
                  </a:moveTo>
                  <a:cubicBezTo>
                    <a:pt x="789" y="368"/>
                    <a:pt x="451" y="781"/>
                    <a:pt x="165" y="1231"/>
                  </a:cubicBezTo>
                  <a:cubicBezTo>
                    <a:pt x="1" y="2244"/>
                    <a:pt x="322" y="3369"/>
                    <a:pt x="607" y="4306"/>
                  </a:cubicBezTo>
                  <a:cubicBezTo>
                    <a:pt x="944" y="5415"/>
                    <a:pt x="1337" y="6506"/>
                    <a:pt x="1784" y="7575"/>
                  </a:cubicBezTo>
                  <a:cubicBezTo>
                    <a:pt x="2679" y="9722"/>
                    <a:pt x="3778" y="11778"/>
                    <a:pt x="5066" y="13714"/>
                  </a:cubicBezTo>
                  <a:cubicBezTo>
                    <a:pt x="6376" y="15689"/>
                    <a:pt x="7869" y="17536"/>
                    <a:pt x="9522" y="19232"/>
                  </a:cubicBezTo>
                  <a:cubicBezTo>
                    <a:pt x="10528" y="19828"/>
                    <a:pt x="11574" y="20349"/>
                    <a:pt x="12655" y="20794"/>
                  </a:cubicBezTo>
                  <a:cubicBezTo>
                    <a:pt x="12022" y="20275"/>
                    <a:pt x="11403" y="19744"/>
                    <a:pt x="10807" y="19183"/>
                  </a:cubicBezTo>
                  <a:cubicBezTo>
                    <a:pt x="7519" y="16094"/>
                    <a:pt x="4784" y="12532"/>
                    <a:pt x="2809" y="8466"/>
                  </a:cubicBezTo>
                  <a:cubicBezTo>
                    <a:pt x="2258" y="7334"/>
                    <a:pt x="1771" y="6173"/>
                    <a:pt x="1349" y="4988"/>
                  </a:cubicBezTo>
                  <a:cubicBezTo>
                    <a:pt x="1113" y="4326"/>
                    <a:pt x="884" y="3657"/>
                    <a:pt x="721" y="2973"/>
                  </a:cubicBezTo>
                  <a:cubicBezTo>
                    <a:pt x="569" y="2333"/>
                    <a:pt x="527" y="1725"/>
                    <a:pt x="532" y="1091"/>
                  </a:cubicBezTo>
                  <a:lnTo>
                    <a:pt x="532" y="1091"/>
                  </a:lnTo>
                  <a:cubicBezTo>
                    <a:pt x="597" y="1146"/>
                    <a:pt x="663" y="1203"/>
                    <a:pt x="729" y="1258"/>
                  </a:cubicBezTo>
                  <a:cubicBezTo>
                    <a:pt x="1992" y="2307"/>
                    <a:pt x="3342" y="3251"/>
                    <a:pt x="4738" y="4117"/>
                  </a:cubicBezTo>
                  <a:cubicBezTo>
                    <a:pt x="5260" y="4443"/>
                    <a:pt x="5791" y="4753"/>
                    <a:pt x="6325" y="5057"/>
                  </a:cubicBezTo>
                  <a:cubicBezTo>
                    <a:pt x="6327" y="5063"/>
                    <a:pt x="6322" y="5069"/>
                    <a:pt x="6325" y="5075"/>
                  </a:cubicBezTo>
                  <a:cubicBezTo>
                    <a:pt x="6878" y="6338"/>
                    <a:pt x="7589" y="7546"/>
                    <a:pt x="8262" y="8748"/>
                  </a:cubicBezTo>
                  <a:cubicBezTo>
                    <a:pt x="8936" y="9955"/>
                    <a:pt x="9639" y="11147"/>
                    <a:pt x="10373" y="12320"/>
                  </a:cubicBezTo>
                  <a:cubicBezTo>
                    <a:pt x="11829" y="14637"/>
                    <a:pt x="13416" y="16874"/>
                    <a:pt x="15184" y="18962"/>
                  </a:cubicBezTo>
                  <a:cubicBezTo>
                    <a:pt x="16222" y="20192"/>
                    <a:pt x="17324" y="21365"/>
                    <a:pt x="18486" y="22477"/>
                  </a:cubicBezTo>
                  <a:cubicBezTo>
                    <a:pt x="19044" y="22581"/>
                    <a:pt x="19601" y="22673"/>
                    <a:pt x="20160" y="22753"/>
                  </a:cubicBezTo>
                  <a:cubicBezTo>
                    <a:pt x="16698" y="19928"/>
                    <a:pt x="13792" y="16473"/>
                    <a:pt x="11270" y="12788"/>
                  </a:cubicBezTo>
                  <a:cubicBezTo>
                    <a:pt x="10407" y="11527"/>
                    <a:pt x="9585" y="10239"/>
                    <a:pt x="8793" y="8934"/>
                  </a:cubicBezTo>
                  <a:cubicBezTo>
                    <a:pt x="8053" y="7713"/>
                    <a:pt x="7385" y="6439"/>
                    <a:pt x="6628" y="5229"/>
                  </a:cubicBezTo>
                  <a:lnTo>
                    <a:pt x="6628" y="5229"/>
                  </a:lnTo>
                  <a:cubicBezTo>
                    <a:pt x="8894" y="6496"/>
                    <a:pt x="11256" y="7590"/>
                    <a:pt x="13653" y="8590"/>
                  </a:cubicBezTo>
                  <a:cubicBezTo>
                    <a:pt x="15161" y="9220"/>
                    <a:pt x="16681" y="9817"/>
                    <a:pt x="18205" y="10403"/>
                  </a:cubicBezTo>
                  <a:cubicBezTo>
                    <a:pt x="18956" y="12211"/>
                    <a:pt x="20091" y="13887"/>
                    <a:pt x="21209" y="15486"/>
                  </a:cubicBezTo>
                  <a:cubicBezTo>
                    <a:pt x="22365" y="17140"/>
                    <a:pt x="23623" y="18724"/>
                    <a:pt x="24998" y="20201"/>
                  </a:cubicBezTo>
                  <a:cubicBezTo>
                    <a:pt x="26007" y="21285"/>
                    <a:pt x="27082" y="22305"/>
                    <a:pt x="28218" y="23254"/>
                  </a:cubicBezTo>
                  <a:cubicBezTo>
                    <a:pt x="28812" y="23254"/>
                    <a:pt x="29408" y="23249"/>
                    <a:pt x="30004" y="23242"/>
                  </a:cubicBezTo>
                  <a:cubicBezTo>
                    <a:pt x="26984" y="21135"/>
                    <a:pt x="24357" y="18495"/>
                    <a:pt x="22090" y="15603"/>
                  </a:cubicBezTo>
                  <a:cubicBezTo>
                    <a:pt x="20799" y="13957"/>
                    <a:pt x="19718" y="12160"/>
                    <a:pt x="18453" y="10500"/>
                  </a:cubicBezTo>
                  <a:lnTo>
                    <a:pt x="18453" y="10500"/>
                  </a:lnTo>
                  <a:cubicBezTo>
                    <a:pt x="21567" y="11696"/>
                    <a:pt x="24691" y="12856"/>
                    <a:pt x="27762" y="14152"/>
                  </a:cubicBezTo>
                  <a:cubicBezTo>
                    <a:pt x="28143" y="15084"/>
                    <a:pt x="28679" y="15985"/>
                    <a:pt x="29163" y="16842"/>
                  </a:cubicBezTo>
                  <a:cubicBezTo>
                    <a:pt x="29815" y="17999"/>
                    <a:pt x="30528" y="19122"/>
                    <a:pt x="31326" y="20184"/>
                  </a:cubicBezTo>
                  <a:cubicBezTo>
                    <a:pt x="32123" y="21247"/>
                    <a:pt x="33001" y="22245"/>
                    <a:pt x="33967" y="23148"/>
                  </a:cubicBezTo>
                  <a:lnTo>
                    <a:pt x="35246" y="23111"/>
                  </a:lnTo>
                  <a:cubicBezTo>
                    <a:pt x="35046" y="22951"/>
                    <a:pt x="34848" y="22789"/>
                    <a:pt x="34655" y="22621"/>
                  </a:cubicBezTo>
                  <a:cubicBezTo>
                    <a:pt x="32777" y="20987"/>
                    <a:pt x="31235" y="19010"/>
                    <a:pt x="29924" y="16902"/>
                  </a:cubicBezTo>
                  <a:cubicBezTo>
                    <a:pt x="29554" y="16304"/>
                    <a:pt x="29199" y="15698"/>
                    <a:pt x="28862" y="15082"/>
                  </a:cubicBezTo>
                  <a:cubicBezTo>
                    <a:pt x="28753" y="14884"/>
                    <a:pt x="28647" y="14683"/>
                    <a:pt x="28541" y="14482"/>
                  </a:cubicBezTo>
                  <a:lnTo>
                    <a:pt x="28541" y="14482"/>
                  </a:lnTo>
                  <a:cubicBezTo>
                    <a:pt x="30405" y="15286"/>
                    <a:pt x="32244" y="16146"/>
                    <a:pt x="34044" y="17106"/>
                  </a:cubicBezTo>
                  <a:cubicBezTo>
                    <a:pt x="35803" y="18045"/>
                    <a:pt x="37519" y="19059"/>
                    <a:pt x="39191" y="20151"/>
                  </a:cubicBezTo>
                  <a:cubicBezTo>
                    <a:pt x="40015" y="20688"/>
                    <a:pt x="40824" y="21248"/>
                    <a:pt x="41634" y="21807"/>
                  </a:cubicBezTo>
                  <a:cubicBezTo>
                    <a:pt x="42243" y="22228"/>
                    <a:pt x="42833" y="22680"/>
                    <a:pt x="43444" y="23102"/>
                  </a:cubicBezTo>
                  <a:cubicBezTo>
                    <a:pt x="43501" y="23103"/>
                    <a:pt x="43559" y="23106"/>
                    <a:pt x="43614" y="23108"/>
                  </a:cubicBezTo>
                  <a:cubicBezTo>
                    <a:pt x="43627" y="23109"/>
                    <a:pt x="43640" y="23109"/>
                    <a:pt x="43653" y="23109"/>
                  </a:cubicBezTo>
                  <a:cubicBezTo>
                    <a:pt x="44067" y="23109"/>
                    <a:pt x="44330" y="22776"/>
                    <a:pt x="44370" y="22411"/>
                  </a:cubicBezTo>
                  <a:cubicBezTo>
                    <a:pt x="43848" y="21944"/>
                    <a:pt x="43283" y="21525"/>
                    <a:pt x="42727" y="21101"/>
                  </a:cubicBezTo>
                  <a:cubicBezTo>
                    <a:pt x="42022" y="20562"/>
                    <a:pt x="41302" y="20045"/>
                    <a:pt x="40568" y="19547"/>
                  </a:cubicBezTo>
                  <a:cubicBezTo>
                    <a:pt x="39515" y="18833"/>
                    <a:pt x="38443" y="18150"/>
                    <a:pt x="37351" y="17497"/>
                  </a:cubicBezTo>
                  <a:cubicBezTo>
                    <a:pt x="37511" y="17497"/>
                    <a:pt x="37666" y="17497"/>
                    <a:pt x="37815" y="17500"/>
                  </a:cubicBezTo>
                  <a:cubicBezTo>
                    <a:pt x="38425" y="17517"/>
                    <a:pt x="39033" y="17539"/>
                    <a:pt x="39642" y="17580"/>
                  </a:cubicBezTo>
                  <a:cubicBezTo>
                    <a:pt x="39198" y="17308"/>
                    <a:pt x="38747" y="17043"/>
                    <a:pt x="38300" y="16773"/>
                  </a:cubicBezTo>
                  <a:cubicBezTo>
                    <a:pt x="38137" y="16770"/>
                    <a:pt x="37976" y="16762"/>
                    <a:pt x="37815" y="16762"/>
                  </a:cubicBezTo>
                  <a:cubicBezTo>
                    <a:pt x="37690" y="16762"/>
                    <a:pt x="37557" y="16760"/>
                    <a:pt x="37421" y="16760"/>
                  </a:cubicBezTo>
                  <a:cubicBezTo>
                    <a:pt x="37047" y="16760"/>
                    <a:pt x="36645" y="16774"/>
                    <a:pt x="36296" y="16879"/>
                  </a:cubicBezTo>
                  <a:cubicBezTo>
                    <a:pt x="36215" y="16832"/>
                    <a:pt x="36135" y="16785"/>
                    <a:pt x="36055" y="16739"/>
                  </a:cubicBezTo>
                  <a:cubicBezTo>
                    <a:pt x="32872" y="14927"/>
                    <a:pt x="29539" y="13438"/>
                    <a:pt x="26132" y="12100"/>
                  </a:cubicBezTo>
                  <a:lnTo>
                    <a:pt x="26069" y="12076"/>
                  </a:lnTo>
                  <a:cubicBezTo>
                    <a:pt x="26643" y="12073"/>
                    <a:pt x="27218" y="12052"/>
                    <a:pt x="27777" y="12052"/>
                  </a:cubicBezTo>
                  <a:cubicBezTo>
                    <a:pt x="27814" y="12052"/>
                    <a:pt x="27851" y="12052"/>
                    <a:pt x="27888" y="12053"/>
                  </a:cubicBezTo>
                  <a:cubicBezTo>
                    <a:pt x="29252" y="12060"/>
                    <a:pt x="30609" y="12069"/>
                    <a:pt x="31969" y="12151"/>
                  </a:cubicBezTo>
                  <a:cubicBezTo>
                    <a:pt x="32316" y="12172"/>
                    <a:pt x="32663" y="12201"/>
                    <a:pt x="33012" y="12228"/>
                  </a:cubicBezTo>
                  <a:cubicBezTo>
                    <a:pt x="32749" y="11893"/>
                    <a:pt x="32493" y="11554"/>
                    <a:pt x="32241" y="11211"/>
                  </a:cubicBezTo>
                  <a:cubicBezTo>
                    <a:pt x="32151" y="11206"/>
                    <a:pt x="32060" y="11200"/>
                    <a:pt x="31969" y="11197"/>
                  </a:cubicBezTo>
                  <a:cubicBezTo>
                    <a:pt x="31168" y="11164"/>
                    <a:pt x="30361" y="11139"/>
                    <a:pt x="29555" y="11139"/>
                  </a:cubicBezTo>
                  <a:cubicBezTo>
                    <a:pt x="28946" y="11139"/>
                    <a:pt x="28337" y="11153"/>
                    <a:pt x="27731" y="11190"/>
                  </a:cubicBezTo>
                  <a:cubicBezTo>
                    <a:pt x="26736" y="11251"/>
                    <a:pt x="25668" y="11289"/>
                    <a:pt x="24677" y="11538"/>
                  </a:cubicBezTo>
                  <a:cubicBezTo>
                    <a:pt x="21422" y="10293"/>
                    <a:pt x="18132" y="9120"/>
                    <a:pt x="14909" y="7795"/>
                  </a:cubicBezTo>
                  <a:lnTo>
                    <a:pt x="14909" y="7795"/>
                  </a:lnTo>
                  <a:cubicBezTo>
                    <a:pt x="14951" y="7795"/>
                    <a:pt x="14994" y="7795"/>
                    <a:pt x="15036" y="7795"/>
                  </a:cubicBezTo>
                  <a:cubicBezTo>
                    <a:pt x="15226" y="7795"/>
                    <a:pt x="15415" y="7792"/>
                    <a:pt x="15606" y="7778"/>
                  </a:cubicBezTo>
                  <a:cubicBezTo>
                    <a:pt x="16010" y="7747"/>
                    <a:pt x="16410" y="7693"/>
                    <a:pt x="16813" y="7650"/>
                  </a:cubicBezTo>
                  <a:cubicBezTo>
                    <a:pt x="17619" y="7563"/>
                    <a:pt x="18428" y="7498"/>
                    <a:pt x="19237" y="7432"/>
                  </a:cubicBezTo>
                  <a:cubicBezTo>
                    <a:pt x="20725" y="7309"/>
                    <a:pt x="22218" y="7249"/>
                    <a:pt x="23713" y="7249"/>
                  </a:cubicBezTo>
                  <a:cubicBezTo>
                    <a:pt x="23819" y="7249"/>
                    <a:pt x="23926" y="7249"/>
                    <a:pt x="24033" y="7250"/>
                  </a:cubicBezTo>
                  <a:cubicBezTo>
                    <a:pt x="25923" y="7262"/>
                    <a:pt x="27804" y="7366"/>
                    <a:pt x="29677" y="7554"/>
                  </a:cubicBezTo>
                  <a:cubicBezTo>
                    <a:pt x="29416" y="7184"/>
                    <a:pt x="29149" y="6820"/>
                    <a:pt x="28877" y="6457"/>
                  </a:cubicBezTo>
                  <a:cubicBezTo>
                    <a:pt x="27342" y="6321"/>
                    <a:pt x="25803" y="6253"/>
                    <a:pt x="24264" y="6253"/>
                  </a:cubicBezTo>
                  <a:cubicBezTo>
                    <a:pt x="22764" y="6253"/>
                    <a:pt x="21264" y="6318"/>
                    <a:pt x="19769" y="6447"/>
                  </a:cubicBezTo>
                  <a:cubicBezTo>
                    <a:pt x="18867" y="6525"/>
                    <a:pt x="17972" y="6638"/>
                    <a:pt x="17078" y="6778"/>
                  </a:cubicBezTo>
                  <a:cubicBezTo>
                    <a:pt x="16628" y="6849"/>
                    <a:pt x="16176" y="6912"/>
                    <a:pt x="15730" y="7010"/>
                  </a:cubicBezTo>
                  <a:cubicBezTo>
                    <a:pt x="15251" y="7116"/>
                    <a:pt x="14817" y="7283"/>
                    <a:pt x="14358" y="7454"/>
                  </a:cubicBezTo>
                  <a:cubicBezTo>
                    <a:pt x="14319" y="7469"/>
                    <a:pt x="14287" y="7495"/>
                    <a:pt x="14267" y="7531"/>
                  </a:cubicBezTo>
                  <a:cubicBezTo>
                    <a:pt x="11641" y="6431"/>
                    <a:pt x="9068" y="5220"/>
                    <a:pt x="6602" y="3773"/>
                  </a:cubicBezTo>
                  <a:cubicBezTo>
                    <a:pt x="6106" y="3483"/>
                    <a:pt x="5619" y="3179"/>
                    <a:pt x="5137" y="2869"/>
                  </a:cubicBezTo>
                  <a:cubicBezTo>
                    <a:pt x="5545" y="2780"/>
                    <a:pt x="5951" y="2668"/>
                    <a:pt x="6345" y="2574"/>
                  </a:cubicBezTo>
                  <a:cubicBezTo>
                    <a:pt x="7228" y="2362"/>
                    <a:pt x="8116" y="2186"/>
                    <a:pt x="9005" y="2003"/>
                  </a:cubicBezTo>
                  <a:cubicBezTo>
                    <a:pt x="10798" y="1631"/>
                    <a:pt x="12610" y="1352"/>
                    <a:pt x="14434" y="1168"/>
                  </a:cubicBezTo>
                  <a:cubicBezTo>
                    <a:pt x="16230" y="987"/>
                    <a:pt x="18036" y="900"/>
                    <a:pt x="19841" y="900"/>
                  </a:cubicBezTo>
                  <a:cubicBezTo>
                    <a:pt x="20918" y="900"/>
                    <a:pt x="21995" y="931"/>
                    <a:pt x="23070" y="991"/>
                  </a:cubicBezTo>
                  <a:cubicBezTo>
                    <a:pt x="22629" y="712"/>
                    <a:pt x="22181" y="447"/>
                    <a:pt x="21722" y="200"/>
                  </a:cubicBezTo>
                  <a:cubicBezTo>
                    <a:pt x="21329" y="188"/>
                    <a:pt x="20934" y="179"/>
                    <a:pt x="20539" y="176"/>
                  </a:cubicBezTo>
                  <a:cubicBezTo>
                    <a:pt x="20409" y="175"/>
                    <a:pt x="20279" y="174"/>
                    <a:pt x="20149" y="174"/>
                  </a:cubicBezTo>
                  <a:cubicBezTo>
                    <a:pt x="16622" y="174"/>
                    <a:pt x="13103" y="516"/>
                    <a:pt x="9642" y="1197"/>
                  </a:cubicBezTo>
                  <a:cubicBezTo>
                    <a:pt x="8629" y="1396"/>
                    <a:pt x="7629" y="1642"/>
                    <a:pt x="6634" y="1920"/>
                  </a:cubicBezTo>
                  <a:cubicBezTo>
                    <a:pt x="5991" y="2101"/>
                    <a:pt x="5291" y="2279"/>
                    <a:pt x="4650" y="2551"/>
                  </a:cubicBezTo>
                  <a:cubicBezTo>
                    <a:pt x="3773" y="1972"/>
                    <a:pt x="2918" y="1364"/>
                    <a:pt x="2080" y="727"/>
                  </a:cubicBezTo>
                  <a:cubicBezTo>
                    <a:pt x="1773" y="490"/>
                    <a:pt x="1472" y="246"/>
                    <a:pt x="1172" y="1"/>
                  </a:cubicBezTo>
                  <a:close/>
                </a:path>
              </a:pathLst>
            </a:custGeom>
            <a:solidFill>
              <a:srgbClr val="E5B4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p13"/>
          <p:cNvGrpSpPr/>
          <p:nvPr/>
        </p:nvGrpSpPr>
        <p:grpSpPr>
          <a:xfrm>
            <a:off x="7690515" y="696860"/>
            <a:ext cx="2499986" cy="2229532"/>
            <a:chOff x="7690515" y="696860"/>
            <a:chExt cx="2499986" cy="2229532"/>
          </a:xfrm>
        </p:grpSpPr>
        <p:grpSp>
          <p:nvGrpSpPr>
            <p:cNvPr id="476" name="Google Shape;476;p13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477" name="Google Shape;477;p13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3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13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3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3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3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3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3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3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3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3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3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13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13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13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13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13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13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13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13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13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13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13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13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13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13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13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13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13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13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13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13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13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13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13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13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13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13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13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13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13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13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13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13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13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13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13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13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13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13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13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13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13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13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13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32" name="Google Shape;532;p13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3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3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5" name="Google Shape;535;p13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36" name="Google Shape;536;p13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7" name="Google Shape;537;p13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4"/>
          <p:cNvSpPr/>
          <p:nvPr/>
        </p:nvSpPr>
        <p:spPr>
          <a:xfrm>
            <a:off x="5650925" y="-10648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4"/>
          <p:cNvSpPr/>
          <p:nvPr/>
        </p:nvSpPr>
        <p:spPr>
          <a:xfrm>
            <a:off x="-482300" y="-2322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4"/>
          <p:cNvSpPr/>
          <p:nvPr/>
        </p:nvSpPr>
        <p:spPr>
          <a:xfrm>
            <a:off x="-1591975" y="24123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14"/>
          <p:cNvSpPr txBox="1">
            <a:spLocks noGrp="1"/>
          </p:cNvSpPr>
          <p:nvPr>
            <p:ph type="body" idx="1"/>
          </p:nvPr>
        </p:nvSpPr>
        <p:spPr>
          <a:xfrm>
            <a:off x="688175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3" name="Google Shape;543;p14"/>
          <p:cNvSpPr txBox="1">
            <a:spLocks noGrp="1"/>
          </p:cNvSpPr>
          <p:nvPr>
            <p:ph type="body" idx="2"/>
          </p:nvPr>
        </p:nvSpPr>
        <p:spPr>
          <a:xfrm>
            <a:off x="4809356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4" name="Google Shape;544;p1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5" name="Google Shape;545;p14"/>
          <p:cNvSpPr txBox="1">
            <a:spLocks noGrp="1"/>
          </p:cNvSpPr>
          <p:nvPr>
            <p:ph type="title" idx="3"/>
          </p:nvPr>
        </p:nvSpPr>
        <p:spPr>
          <a:xfrm>
            <a:off x="688175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546" name="Google Shape;546;p14"/>
          <p:cNvSpPr txBox="1">
            <a:spLocks noGrp="1"/>
          </p:cNvSpPr>
          <p:nvPr>
            <p:ph type="title" idx="4"/>
          </p:nvPr>
        </p:nvSpPr>
        <p:spPr>
          <a:xfrm>
            <a:off x="4809350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5"/>
          <p:cNvSpPr txBox="1">
            <a:spLocks noGrp="1"/>
          </p:cNvSpPr>
          <p:nvPr>
            <p:ph type="title"/>
          </p:nvPr>
        </p:nvSpPr>
        <p:spPr>
          <a:xfrm>
            <a:off x="820450" y="526350"/>
            <a:ext cx="30150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49" name="Google Shape;549;p1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0" name="Google Shape;550;p15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551" name="Google Shape;551;p1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p15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571" name="Google Shape;571;p1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6" name="Google Shape;596;p1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6"/>
          <p:cNvSpPr/>
          <p:nvPr/>
        </p:nvSpPr>
        <p:spPr>
          <a:xfrm>
            <a:off x="-987500" y="-825725"/>
            <a:ext cx="4005369" cy="5488259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1111150" y="272300"/>
            <a:ext cx="4005365" cy="540455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6"/>
          <p:cNvSpPr txBox="1">
            <a:spLocks noGrp="1"/>
          </p:cNvSpPr>
          <p:nvPr>
            <p:ph type="subTitle" idx="1"/>
          </p:nvPr>
        </p:nvSpPr>
        <p:spPr>
          <a:xfrm>
            <a:off x="5049484" y="950331"/>
            <a:ext cx="23673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matic SC"/>
              <a:buNone/>
              <a:defRPr sz="2100" b="1"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601" name="Google Shape;601;p16"/>
          <p:cNvSpPr txBox="1">
            <a:spLocks noGrp="1"/>
          </p:cNvSpPr>
          <p:nvPr>
            <p:ph type="body" idx="2"/>
          </p:nvPr>
        </p:nvSpPr>
        <p:spPr>
          <a:xfrm>
            <a:off x="5049484" y="2312631"/>
            <a:ext cx="3439500" cy="23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2" name="Google Shape;602;p1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17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5" name="Google Shape;605;p17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606" name="Google Shape;606;p17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7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7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7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7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7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5" name="Google Shape;625;p17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626" name="Google Shape;626;p17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7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7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7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7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7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7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7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7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7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7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7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7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7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7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7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7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7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7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7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7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7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7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7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7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1" name="Google Shape;651;p17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652" name="Google Shape;652;p1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653" name="Google Shape;653;p1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5" name="Google Shape;655;p1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656" name="Google Shape;656;p1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8" name="Google Shape;658;p1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659" name="Google Shape;659;p1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66" name="Google Shape;666;p17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17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1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1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671" name="Google Shape;671;p1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4" name="Google Shape;674;p1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675" name="Google Shape;675;p1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4" name="Google Shape;694;p1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695" name="Google Shape;695;p1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1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698" name="Google Shape;698;p1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0" name="Google Shape;700;p1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701" name="Google Shape;701;p1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3" name="Google Shape;703;p1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704" name="Google Shape;704;p1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1" name="Google Shape;711;p1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1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1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1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1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8"/>
          <p:cNvSpPr txBox="1">
            <a:spLocks noGrp="1"/>
          </p:cNvSpPr>
          <p:nvPr>
            <p:ph type="title" hasCustomPrompt="1"/>
          </p:nvPr>
        </p:nvSpPr>
        <p:spPr>
          <a:xfrm>
            <a:off x="311700" y="20653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1" name="Google Shape;721;p18"/>
          <p:cNvSpPr txBox="1">
            <a:spLocks noGrp="1"/>
          </p:cNvSpPr>
          <p:nvPr>
            <p:ph type="body" idx="1"/>
          </p:nvPr>
        </p:nvSpPr>
        <p:spPr>
          <a:xfrm>
            <a:off x="311700" y="4028800"/>
            <a:ext cx="8520600" cy="5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>
  <p:cSld name="SECTION_HEADER_2"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" name="Google Shape;724;p20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725" name="Google Shape;725;p20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20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20"/>
          <p:cNvGrpSpPr/>
          <p:nvPr/>
        </p:nvGrpSpPr>
        <p:grpSpPr>
          <a:xfrm rot="-2286277" flipH="1">
            <a:off x="-294973" y="2302326"/>
            <a:ext cx="776184" cy="1542786"/>
            <a:chOff x="-1030075" y="6795175"/>
            <a:chExt cx="720925" cy="1432950"/>
          </a:xfrm>
        </p:grpSpPr>
        <p:sp>
          <p:nvSpPr>
            <p:cNvPr id="729" name="Google Shape;729;p20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0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3" name="Google Shape;733;p20"/>
          <p:cNvGrpSpPr/>
          <p:nvPr/>
        </p:nvGrpSpPr>
        <p:grpSpPr>
          <a:xfrm rot="-1759300" flipH="1">
            <a:off x="-88092" y="1036213"/>
            <a:ext cx="1145528" cy="1832975"/>
            <a:chOff x="-3040600" y="6663225"/>
            <a:chExt cx="952750" cy="1524225"/>
          </a:xfrm>
        </p:grpSpPr>
        <p:sp>
          <p:nvSpPr>
            <p:cNvPr id="734" name="Google Shape;734;p20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6" name="Google Shape;736;p20"/>
          <p:cNvGrpSpPr/>
          <p:nvPr/>
        </p:nvGrpSpPr>
        <p:grpSpPr>
          <a:xfrm rot="-8592401">
            <a:off x="-579617" y="3731073"/>
            <a:ext cx="2287316" cy="2017449"/>
            <a:chOff x="-359250" y="6984550"/>
            <a:chExt cx="1679675" cy="1481500"/>
          </a:xfrm>
        </p:grpSpPr>
        <p:sp>
          <p:nvSpPr>
            <p:cNvPr id="737" name="Google Shape;737;p20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0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0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0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0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0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0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0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0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0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0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0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20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20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20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20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20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0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0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0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0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0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0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0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0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0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0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0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0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0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0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20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0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0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0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0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0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0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0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0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0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0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20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20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0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0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0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1" name="Google Shape;791;p20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2" name="Google Shape;792;p20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3" name="Google Shape;793;p20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" name="Google Shape;20;p3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21" name="Google Shape;21;p3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3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24" name="Google Shape;24;p3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782000" y="1189525"/>
            <a:ext cx="7243500" cy="27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APTION_ONLY_1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1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1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1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1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799" name="Google Shape;799;p21"/>
          <p:cNvGrpSpPr/>
          <p:nvPr/>
        </p:nvGrpSpPr>
        <p:grpSpPr>
          <a:xfrm rot="-8841565" flipH="1">
            <a:off x="6650745" y="4147791"/>
            <a:ext cx="776171" cy="1542760"/>
            <a:chOff x="-1030075" y="6795175"/>
            <a:chExt cx="720925" cy="1432950"/>
          </a:xfrm>
        </p:grpSpPr>
        <p:sp>
          <p:nvSpPr>
            <p:cNvPr id="800" name="Google Shape;800;p2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4" name="Google Shape;804;p21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805" name="Google Shape;805;p21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7" name="Google Shape;817;p21"/>
          <p:cNvGrpSpPr/>
          <p:nvPr/>
        </p:nvGrpSpPr>
        <p:grpSpPr>
          <a:xfrm rot="-9732150" flipH="1">
            <a:off x="5420375" y="4105289"/>
            <a:ext cx="1145530" cy="1832975"/>
            <a:chOff x="-3040600" y="6663225"/>
            <a:chExt cx="952750" cy="1524225"/>
          </a:xfrm>
        </p:grpSpPr>
        <p:sp>
          <p:nvSpPr>
            <p:cNvPr id="818" name="Google Shape;818;p2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0" name="Google Shape;820;p21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821" name="Google Shape;821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5" name="Google Shape;875;p21"/>
          <p:cNvGrpSpPr/>
          <p:nvPr/>
        </p:nvGrpSpPr>
        <p:grpSpPr>
          <a:xfrm rot="6452446">
            <a:off x="1705012" y="4128454"/>
            <a:ext cx="2287240" cy="2017382"/>
            <a:chOff x="-359250" y="6984550"/>
            <a:chExt cx="1679675" cy="1481500"/>
          </a:xfrm>
        </p:grpSpPr>
        <p:sp>
          <p:nvSpPr>
            <p:cNvPr id="876" name="Google Shape;876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0" name="Google Shape;930;p21"/>
          <p:cNvSpPr txBox="1">
            <a:spLocks noGrp="1"/>
          </p:cNvSpPr>
          <p:nvPr>
            <p:ph type="title" idx="2"/>
          </p:nvPr>
        </p:nvSpPr>
        <p:spPr>
          <a:xfrm>
            <a:off x="1336838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1" name="Google Shape;931;p21"/>
          <p:cNvSpPr txBox="1">
            <a:spLocks noGrp="1"/>
          </p:cNvSpPr>
          <p:nvPr>
            <p:ph type="subTitle" idx="1"/>
          </p:nvPr>
        </p:nvSpPr>
        <p:spPr>
          <a:xfrm>
            <a:off x="1336838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2" name="Google Shape;932;p21"/>
          <p:cNvSpPr txBox="1">
            <a:spLocks noGrp="1"/>
          </p:cNvSpPr>
          <p:nvPr>
            <p:ph type="title" idx="3"/>
          </p:nvPr>
        </p:nvSpPr>
        <p:spPr>
          <a:xfrm>
            <a:off x="3593736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3" name="Google Shape;933;p21"/>
          <p:cNvSpPr txBox="1">
            <a:spLocks noGrp="1"/>
          </p:cNvSpPr>
          <p:nvPr>
            <p:ph type="subTitle" idx="4"/>
          </p:nvPr>
        </p:nvSpPr>
        <p:spPr>
          <a:xfrm>
            <a:off x="3593736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4" name="Google Shape;934;p21"/>
          <p:cNvSpPr txBox="1">
            <a:spLocks noGrp="1"/>
          </p:cNvSpPr>
          <p:nvPr>
            <p:ph type="title" idx="5"/>
          </p:nvPr>
        </p:nvSpPr>
        <p:spPr>
          <a:xfrm>
            <a:off x="5850635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5" name="Google Shape;935;p21"/>
          <p:cNvSpPr txBox="1">
            <a:spLocks noGrp="1"/>
          </p:cNvSpPr>
          <p:nvPr>
            <p:ph type="subTitle" idx="6"/>
          </p:nvPr>
        </p:nvSpPr>
        <p:spPr>
          <a:xfrm>
            <a:off x="5850635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SECTION_TITLE_AND_DESCRIPTION_1_1"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7" name="Google Shape;937;p22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938" name="Google Shape;938;p2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0" name="Google Shape;940;p22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1" name="Google Shape;941;p22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942" name="Google Shape;942;p2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943" name="Google Shape;943;p2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2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5" name="Google Shape;945;p2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946" name="Google Shape;946;p2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2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8" name="Google Shape;948;p2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949" name="Google Shape;949;p2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2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2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2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2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2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2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56" name="Google Shape;956;p2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57" name="Google Shape;957;p22"/>
          <p:cNvSpPr txBox="1">
            <a:spLocks noGrp="1"/>
          </p:cNvSpPr>
          <p:nvPr>
            <p:ph type="title" idx="2"/>
          </p:nvPr>
        </p:nvSpPr>
        <p:spPr>
          <a:xfrm>
            <a:off x="882312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58" name="Google Shape;958;p22"/>
          <p:cNvSpPr txBox="1">
            <a:spLocks noGrp="1"/>
          </p:cNvSpPr>
          <p:nvPr>
            <p:ph type="subTitle" idx="1"/>
          </p:nvPr>
        </p:nvSpPr>
        <p:spPr>
          <a:xfrm>
            <a:off x="882321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9" name="Google Shape;959;p22"/>
          <p:cNvSpPr txBox="1">
            <a:spLocks noGrp="1"/>
          </p:cNvSpPr>
          <p:nvPr>
            <p:ph type="title" idx="3"/>
          </p:nvPr>
        </p:nvSpPr>
        <p:spPr>
          <a:xfrm>
            <a:off x="2814594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0" name="Google Shape;960;p22"/>
          <p:cNvSpPr txBox="1">
            <a:spLocks noGrp="1"/>
          </p:cNvSpPr>
          <p:nvPr>
            <p:ph type="subTitle" idx="4"/>
          </p:nvPr>
        </p:nvSpPr>
        <p:spPr>
          <a:xfrm>
            <a:off x="2814603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1" name="Google Shape;961;p22"/>
          <p:cNvSpPr txBox="1">
            <a:spLocks noGrp="1"/>
          </p:cNvSpPr>
          <p:nvPr>
            <p:ph type="title" idx="5"/>
          </p:nvPr>
        </p:nvSpPr>
        <p:spPr>
          <a:xfrm>
            <a:off x="4746881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2" name="Google Shape;962;p22"/>
          <p:cNvSpPr txBox="1">
            <a:spLocks noGrp="1"/>
          </p:cNvSpPr>
          <p:nvPr>
            <p:ph type="subTitle" idx="6"/>
          </p:nvPr>
        </p:nvSpPr>
        <p:spPr>
          <a:xfrm>
            <a:off x="4746890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3" name="Google Shape;963;p22"/>
          <p:cNvSpPr txBox="1">
            <a:spLocks noGrp="1"/>
          </p:cNvSpPr>
          <p:nvPr>
            <p:ph type="title" idx="7"/>
          </p:nvPr>
        </p:nvSpPr>
        <p:spPr>
          <a:xfrm>
            <a:off x="6679168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4" name="Google Shape;964;p22"/>
          <p:cNvSpPr txBox="1">
            <a:spLocks noGrp="1"/>
          </p:cNvSpPr>
          <p:nvPr>
            <p:ph type="subTitle" idx="8"/>
          </p:nvPr>
        </p:nvSpPr>
        <p:spPr>
          <a:xfrm>
            <a:off x="6679177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_HEADER_2_1"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23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23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8" name="Google Shape;968;p23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969" name="Google Shape;969;p23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23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23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23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23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23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23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23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23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23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23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23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982" name="Google Shape;982;p23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3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3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3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3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3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3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3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3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3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3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3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23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3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3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3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3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3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3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3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3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3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3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3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3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3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3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23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23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23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23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23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3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23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23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3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3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3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23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23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3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3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3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3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3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3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6" name="Google Shape;1036;p23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37" name="Google Shape;1037;p23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8" name="Google Shape;1038;p23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24"/>
          <p:cNvGrpSpPr/>
          <p:nvPr/>
        </p:nvGrpSpPr>
        <p:grpSpPr>
          <a:xfrm>
            <a:off x="-3165627" y="-1028370"/>
            <a:ext cx="8926335" cy="7645881"/>
            <a:chOff x="-2893302" y="-1251195"/>
            <a:chExt cx="8926335" cy="7645881"/>
          </a:xfrm>
        </p:grpSpPr>
        <p:sp>
          <p:nvSpPr>
            <p:cNvPr id="1041" name="Google Shape;1041;p2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3" name="Google Shape;1043;p24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044" name="Google Shape;1044;p2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24"/>
          <p:cNvGrpSpPr/>
          <p:nvPr/>
        </p:nvGrpSpPr>
        <p:grpSpPr>
          <a:xfrm rot="5400000">
            <a:off x="-596774" y="114235"/>
            <a:ext cx="1627759" cy="1061783"/>
            <a:chOff x="-5607800" y="8913100"/>
            <a:chExt cx="1826275" cy="1191275"/>
          </a:xfrm>
        </p:grpSpPr>
        <p:sp>
          <p:nvSpPr>
            <p:cNvPr id="1064" name="Google Shape;1064;p2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6" name="Google Shape;1066;p2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67" name="Google Shape;1067;p24"/>
          <p:cNvSpPr txBox="1">
            <a:spLocks noGrp="1"/>
          </p:cNvSpPr>
          <p:nvPr>
            <p:ph type="title" idx="2"/>
          </p:nvPr>
        </p:nvSpPr>
        <p:spPr>
          <a:xfrm>
            <a:off x="893050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68" name="Google Shape;1068;p24"/>
          <p:cNvSpPr txBox="1">
            <a:spLocks noGrp="1"/>
          </p:cNvSpPr>
          <p:nvPr>
            <p:ph type="subTitle" idx="1"/>
          </p:nvPr>
        </p:nvSpPr>
        <p:spPr>
          <a:xfrm>
            <a:off x="893052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9" name="Google Shape;1069;p24"/>
          <p:cNvSpPr txBox="1">
            <a:spLocks noGrp="1"/>
          </p:cNvSpPr>
          <p:nvPr>
            <p:ph type="title" idx="3"/>
          </p:nvPr>
        </p:nvSpPr>
        <p:spPr>
          <a:xfrm>
            <a:off x="3585891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0" name="Google Shape;1070;p24"/>
          <p:cNvSpPr txBox="1">
            <a:spLocks noGrp="1"/>
          </p:cNvSpPr>
          <p:nvPr>
            <p:ph type="subTitle" idx="4"/>
          </p:nvPr>
        </p:nvSpPr>
        <p:spPr>
          <a:xfrm>
            <a:off x="3585895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1" name="Google Shape;1071;p24"/>
          <p:cNvSpPr txBox="1">
            <a:spLocks noGrp="1"/>
          </p:cNvSpPr>
          <p:nvPr>
            <p:ph type="title" idx="5"/>
          </p:nvPr>
        </p:nvSpPr>
        <p:spPr>
          <a:xfrm>
            <a:off x="6278737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2" name="Google Shape;1072;p24"/>
          <p:cNvSpPr txBox="1">
            <a:spLocks noGrp="1"/>
          </p:cNvSpPr>
          <p:nvPr>
            <p:ph type="subTitle" idx="6"/>
          </p:nvPr>
        </p:nvSpPr>
        <p:spPr>
          <a:xfrm>
            <a:off x="6278743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3" name="Google Shape;1073;p24"/>
          <p:cNvSpPr txBox="1">
            <a:spLocks noGrp="1"/>
          </p:cNvSpPr>
          <p:nvPr>
            <p:ph type="title" idx="7"/>
          </p:nvPr>
        </p:nvSpPr>
        <p:spPr>
          <a:xfrm>
            <a:off x="893050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4" name="Google Shape;1074;p24"/>
          <p:cNvSpPr txBox="1">
            <a:spLocks noGrp="1"/>
          </p:cNvSpPr>
          <p:nvPr>
            <p:ph type="subTitle" idx="8"/>
          </p:nvPr>
        </p:nvSpPr>
        <p:spPr>
          <a:xfrm>
            <a:off x="893052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5" name="Google Shape;1075;p24"/>
          <p:cNvSpPr txBox="1">
            <a:spLocks noGrp="1"/>
          </p:cNvSpPr>
          <p:nvPr>
            <p:ph type="title" idx="9"/>
          </p:nvPr>
        </p:nvSpPr>
        <p:spPr>
          <a:xfrm>
            <a:off x="3585891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6" name="Google Shape;1076;p24"/>
          <p:cNvSpPr txBox="1">
            <a:spLocks noGrp="1"/>
          </p:cNvSpPr>
          <p:nvPr>
            <p:ph type="subTitle" idx="13"/>
          </p:nvPr>
        </p:nvSpPr>
        <p:spPr>
          <a:xfrm>
            <a:off x="3585895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7" name="Google Shape;1077;p24"/>
          <p:cNvSpPr txBox="1">
            <a:spLocks noGrp="1"/>
          </p:cNvSpPr>
          <p:nvPr>
            <p:ph type="title" idx="14"/>
          </p:nvPr>
        </p:nvSpPr>
        <p:spPr>
          <a:xfrm>
            <a:off x="6278737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8" name="Google Shape;1078;p24"/>
          <p:cNvSpPr txBox="1">
            <a:spLocks noGrp="1"/>
          </p:cNvSpPr>
          <p:nvPr>
            <p:ph type="subTitle" idx="15"/>
          </p:nvPr>
        </p:nvSpPr>
        <p:spPr>
          <a:xfrm>
            <a:off x="6278743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 1">
  <p:cSld name="SECTION_TITLE_AND_DESCRIPTION_1_1_2"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25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1" name="Google Shape;1081;p25"/>
          <p:cNvSpPr txBox="1">
            <a:spLocks noGrp="1"/>
          </p:cNvSpPr>
          <p:nvPr>
            <p:ph type="title" idx="2"/>
          </p:nvPr>
        </p:nvSpPr>
        <p:spPr>
          <a:xfrm>
            <a:off x="84756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grpSp>
        <p:nvGrpSpPr>
          <p:cNvPr id="1082" name="Google Shape;1082;p25"/>
          <p:cNvGrpSpPr/>
          <p:nvPr/>
        </p:nvGrpSpPr>
        <p:grpSpPr>
          <a:xfrm rot="10800000">
            <a:off x="2765289" y="-1022584"/>
            <a:ext cx="8926335" cy="7645881"/>
            <a:chOff x="-2893302" y="-1251195"/>
            <a:chExt cx="8926335" cy="7645881"/>
          </a:xfrm>
        </p:grpSpPr>
        <p:sp>
          <p:nvSpPr>
            <p:cNvPr id="1083" name="Google Shape;1083;p25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5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5" name="Google Shape;1085;p25"/>
          <p:cNvGrpSpPr/>
          <p:nvPr/>
        </p:nvGrpSpPr>
        <p:grpSpPr>
          <a:xfrm rot="10800000">
            <a:off x="-225149" y="-295089"/>
            <a:ext cx="1985638" cy="2498557"/>
            <a:chOff x="5108601" y="1658560"/>
            <a:chExt cx="1985638" cy="2498557"/>
          </a:xfrm>
        </p:grpSpPr>
        <p:grpSp>
          <p:nvGrpSpPr>
            <p:cNvPr id="1086" name="Google Shape;1086;p25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087" name="Google Shape;1087;p25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5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p25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090" name="Google Shape;1090;p25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rgbClr val="FCB37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5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92" name="Google Shape;1092;p25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093" name="Google Shape;1093;p25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5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5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5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5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5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5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00" name="Google Shape;1100;p25"/>
          <p:cNvSpPr txBox="1">
            <a:spLocks noGrp="1"/>
          </p:cNvSpPr>
          <p:nvPr>
            <p:ph type="subTitle" idx="1"/>
          </p:nvPr>
        </p:nvSpPr>
        <p:spPr>
          <a:xfrm>
            <a:off x="84758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1" name="Google Shape;1101;p25"/>
          <p:cNvSpPr txBox="1">
            <a:spLocks noGrp="1"/>
          </p:cNvSpPr>
          <p:nvPr>
            <p:ph type="title" idx="3"/>
          </p:nvPr>
        </p:nvSpPr>
        <p:spPr>
          <a:xfrm>
            <a:off x="84756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2" name="Google Shape;1102;p25"/>
          <p:cNvSpPr txBox="1">
            <a:spLocks noGrp="1"/>
          </p:cNvSpPr>
          <p:nvPr>
            <p:ph type="subTitle" idx="4"/>
          </p:nvPr>
        </p:nvSpPr>
        <p:spPr>
          <a:xfrm>
            <a:off x="84758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3" name="Google Shape;1103;p25"/>
          <p:cNvSpPr txBox="1">
            <a:spLocks noGrp="1"/>
          </p:cNvSpPr>
          <p:nvPr>
            <p:ph type="title" idx="5"/>
          </p:nvPr>
        </p:nvSpPr>
        <p:spPr>
          <a:xfrm>
            <a:off x="562161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4" name="Google Shape;1104;p25"/>
          <p:cNvSpPr txBox="1">
            <a:spLocks noGrp="1"/>
          </p:cNvSpPr>
          <p:nvPr>
            <p:ph type="subTitle" idx="6"/>
          </p:nvPr>
        </p:nvSpPr>
        <p:spPr>
          <a:xfrm>
            <a:off x="562163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5" name="Google Shape;1105;p25"/>
          <p:cNvSpPr txBox="1">
            <a:spLocks noGrp="1"/>
          </p:cNvSpPr>
          <p:nvPr>
            <p:ph type="title" idx="7"/>
          </p:nvPr>
        </p:nvSpPr>
        <p:spPr>
          <a:xfrm>
            <a:off x="562161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6" name="Google Shape;1106;p25"/>
          <p:cNvSpPr txBox="1">
            <a:spLocks noGrp="1"/>
          </p:cNvSpPr>
          <p:nvPr>
            <p:ph type="subTitle" idx="8"/>
          </p:nvPr>
        </p:nvSpPr>
        <p:spPr>
          <a:xfrm>
            <a:off x="562163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3">
  <p:cSld name="SECTION_HEADER_3_1"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2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26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0" name="Google Shape;1110;p26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1" name="Google Shape;1111;p26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grpSp>
        <p:nvGrpSpPr>
          <p:cNvPr id="1112" name="Google Shape;1112;p2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1113" name="Google Shape;1113;p2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5" name="Google Shape;1115;p2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1116" name="Google Shape;1116;p2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2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ONE_COLUMN_TEXT_1"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27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122" name="Google Shape;1122;p27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27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4" name="Google Shape;1124;p27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27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126" name="Google Shape;1126;p2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127" name="Google Shape;1127;p2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9" name="Google Shape;1129;p2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130" name="Google Shape;1130;p2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2" name="Google Shape;1132;p2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133" name="Google Shape;1133;p2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40" name="Google Shape;1140;p2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5748150" y="2112750"/>
            <a:ext cx="21846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BIG_NUMBER_1"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3" name="Google Shape;1143;p2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144" name="Google Shape;1144;p2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7" name="Google Shape;1147;p2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148" name="Google Shape;1148;p2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2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2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2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2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7" name="Google Shape;1167;p2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168" name="Google Shape;1168;p2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2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0" name="Google Shape;1170;p2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171" name="Google Shape;1171;p2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2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3" name="Google Shape;1173;p2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174" name="Google Shape;1174;p2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2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6" name="Google Shape;1176;p2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177" name="Google Shape;1177;p2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2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2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2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2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2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2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2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2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2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2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2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2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2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2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2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28"/>
          <p:cNvSpPr txBox="1">
            <a:spLocks noGrp="1"/>
          </p:cNvSpPr>
          <p:nvPr>
            <p:ph type="title"/>
          </p:nvPr>
        </p:nvSpPr>
        <p:spPr>
          <a:xfrm>
            <a:off x="1183263" y="937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94" name="Google Shape;1194;p28"/>
          <p:cNvSpPr txBox="1">
            <a:spLocks noGrp="1"/>
          </p:cNvSpPr>
          <p:nvPr>
            <p:ph type="subTitle" idx="1"/>
          </p:nvPr>
        </p:nvSpPr>
        <p:spPr>
          <a:xfrm>
            <a:off x="1183278" y="1778900"/>
            <a:ext cx="3468300" cy="1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5" name="Google Shape;1195;p28"/>
          <p:cNvSpPr txBox="1"/>
          <p:nvPr/>
        </p:nvSpPr>
        <p:spPr>
          <a:xfrm>
            <a:off x="1183275" y="3469325"/>
            <a:ext cx="24606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/>
              </a:rPr>
              <a:t>Slidesgo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/>
              </a:rPr>
              <a:t>Flaticon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/>
              </a:rPr>
              <a:t>Freepik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. </a:t>
            </a: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_AND_BODY_1"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29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8" name="Google Shape;1198;p29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1199" name="Google Shape;1199;p29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29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1" name="Google Shape;1201;p29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1202" name="Google Shape;1202;p29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6" name="Google Shape;1206;p29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7" name="Google Shape;1207;p2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8" name="Google Shape;1208;p29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 1">
  <p:cSld name="TITLE_AND_BODY_1_2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30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1" name="Google Shape;1211;p3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2" name="Google Shape;1212;p30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3" name="Google Shape;1213;p30"/>
          <p:cNvSpPr/>
          <p:nvPr/>
        </p:nvSpPr>
        <p:spPr>
          <a:xfrm rot="7511439">
            <a:off x="-865471" y="-13905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4" name="Google Shape;1214;p30"/>
          <p:cNvGrpSpPr/>
          <p:nvPr/>
        </p:nvGrpSpPr>
        <p:grpSpPr>
          <a:xfrm rot="1281176">
            <a:off x="8032106" y="2566949"/>
            <a:ext cx="1668791" cy="2406439"/>
            <a:chOff x="-1279900" y="9489425"/>
            <a:chExt cx="1398450" cy="2016600"/>
          </a:xfrm>
        </p:grpSpPr>
        <p:sp>
          <p:nvSpPr>
            <p:cNvPr id="1215" name="Google Shape;1215;p30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HEADER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 rot="2899140">
            <a:off x="-378343" y="889664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465728" y="2424600"/>
            <a:ext cx="2090100" cy="5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4465725" y="1007250"/>
            <a:ext cx="3684900" cy="13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3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2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7" name="Google Shape;1237;p32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238" name="Google Shape;1238;p32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32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32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32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32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32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32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32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32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32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32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32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32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32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32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32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32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32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32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7" name="Google Shape;1257;p32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1258" name="Google Shape;1258;p32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32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32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32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32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32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32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32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32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32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32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32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32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32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32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32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32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32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32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32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32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32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32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32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32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3" name="Google Shape;1283;p32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1284" name="Google Shape;1284;p3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285" name="Google Shape;1285;p3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3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p3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288" name="Google Shape;1288;p3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3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0" name="Google Shape;1290;p3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291" name="Google Shape;1291;p3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3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3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3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3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3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3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8" name="Google Shape;1298;p3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9" name="Google Shape;1299;p32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ONE_COLUMN_TEXT_1_1">
    <p:spTree>
      <p:nvGrpSpPr>
        <p:cNvPr id="1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1" name="Google Shape;1301;p33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302" name="Google Shape;1302;p33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33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4" name="Google Shape;1304;p33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5" name="Google Shape;1305;p33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306" name="Google Shape;1306;p33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307" name="Google Shape;1307;p33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33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09" name="Google Shape;1309;p33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310" name="Google Shape;1310;p33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33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2" name="Google Shape;1312;p33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313" name="Google Shape;1313;p33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33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33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33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33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33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33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"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1" name="Google Shape;1321;p34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322" name="Google Shape;1322;p3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34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34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5" name="Google Shape;1325;p34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326" name="Google Shape;1326;p3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3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3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3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3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3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3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3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3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3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3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3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3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3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3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3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3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3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3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5" name="Google Shape;1345;p34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346" name="Google Shape;1346;p34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34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34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349" name="Google Shape;1349;p3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3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34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352" name="Google Shape;1352;p34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34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34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355" name="Google Shape;1355;p34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34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34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34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34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34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34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2" name="Google Shape;1362;p34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34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34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34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34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34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34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34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34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4">
  <p:cSld name="SECTION_HEADER_2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rot="1281176">
            <a:off x="-356219" y="2753424"/>
            <a:ext cx="1668791" cy="2406439"/>
            <a:chOff x="-1279900" y="9489425"/>
            <a:chExt cx="1398450" cy="2016600"/>
          </a:xfrm>
        </p:grpSpPr>
        <p:sp>
          <p:nvSpPr>
            <p:cNvPr id="42" name="Google Shape;42;p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oogle Shape;61;p5"/>
          <p:cNvGrpSpPr/>
          <p:nvPr/>
        </p:nvGrpSpPr>
        <p:grpSpPr>
          <a:xfrm>
            <a:off x="817255" y="4020451"/>
            <a:ext cx="1047082" cy="1286437"/>
            <a:chOff x="-3390650" y="10079050"/>
            <a:chExt cx="1087200" cy="1335725"/>
          </a:xfrm>
        </p:grpSpPr>
        <p:sp>
          <p:nvSpPr>
            <p:cNvPr id="62" name="Google Shape;62;p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5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/>
          <p:nvPr/>
        </p:nvSpPr>
        <p:spPr>
          <a:xfrm rot="7511439">
            <a:off x="1855854" y="-17827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92" name="Google Shape;92;p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95" name="Google Shape;95;p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6"/>
          <p:cNvGrpSpPr/>
          <p:nvPr/>
        </p:nvGrpSpPr>
        <p:grpSpPr>
          <a:xfrm rot="929600">
            <a:off x="896737" y="2571351"/>
            <a:ext cx="2118148" cy="3054422"/>
            <a:chOff x="-1279900" y="9489425"/>
            <a:chExt cx="1398450" cy="2016600"/>
          </a:xfrm>
        </p:grpSpPr>
        <p:sp>
          <p:nvSpPr>
            <p:cNvPr id="100" name="Google Shape;100;p6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Google Shape;119;p6"/>
          <p:cNvGrpSpPr/>
          <p:nvPr/>
        </p:nvGrpSpPr>
        <p:grpSpPr>
          <a:xfrm rot="929600">
            <a:off x="-588923" y="2928420"/>
            <a:ext cx="1682575" cy="2396122"/>
            <a:chOff x="-2214975" y="10024925"/>
            <a:chExt cx="1110875" cy="1581975"/>
          </a:xfrm>
        </p:grpSpPr>
        <p:sp>
          <p:nvSpPr>
            <p:cNvPr id="120" name="Google Shape;120;p6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Google Shape;122;p6"/>
          <p:cNvSpPr/>
          <p:nvPr/>
        </p:nvSpPr>
        <p:spPr>
          <a:xfrm rot="929600">
            <a:off x="1051751" y="2897710"/>
            <a:ext cx="321028" cy="261881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 rot="929600">
            <a:off x="569181" y="3205106"/>
            <a:ext cx="295430" cy="231778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 rot="929600">
            <a:off x="713982" y="3669120"/>
            <a:ext cx="308381" cy="265706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body" idx="1"/>
          </p:nvPr>
        </p:nvSpPr>
        <p:spPr>
          <a:xfrm>
            <a:off x="3101100" y="1879750"/>
            <a:ext cx="29418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/>
          <p:nvPr/>
        </p:nvSpPr>
        <p:spPr>
          <a:xfrm rot="10800000">
            <a:off x="-598607" y="-864480"/>
            <a:ext cx="9194857" cy="6700931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7"/>
          <p:cNvGrpSpPr/>
          <p:nvPr/>
        </p:nvGrpSpPr>
        <p:grpSpPr>
          <a:xfrm rot="7358435" flipH="1">
            <a:off x="8603813" y="1622071"/>
            <a:ext cx="776171" cy="1542760"/>
            <a:chOff x="-1030075" y="6795175"/>
            <a:chExt cx="720925" cy="1432950"/>
          </a:xfrm>
        </p:grpSpPr>
        <p:sp>
          <p:nvSpPr>
            <p:cNvPr id="130" name="Google Shape;130;p7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" name="Google Shape;134;p7"/>
          <p:cNvGrpSpPr/>
          <p:nvPr/>
        </p:nvGrpSpPr>
        <p:grpSpPr>
          <a:xfrm rot="9213103" flipH="1">
            <a:off x="7499601" y="3711754"/>
            <a:ext cx="1498495" cy="2122897"/>
            <a:chOff x="-2102800" y="6837100"/>
            <a:chExt cx="1050550" cy="1488300"/>
          </a:xfrm>
        </p:grpSpPr>
        <p:sp>
          <p:nvSpPr>
            <p:cNvPr id="135" name="Google Shape;135;p7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7"/>
          <p:cNvGrpSpPr/>
          <p:nvPr/>
        </p:nvGrpSpPr>
        <p:grpSpPr>
          <a:xfrm rot="7885546" flipH="1">
            <a:off x="8419161" y="2663818"/>
            <a:ext cx="1145490" cy="1833004"/>
            <a:chOff x="-3040600" y="6663225"/>
            <a:chExt cx="952750" cy="1524225"/>
          </a:xfrm>
        </p:grpSpPr>
        <p:sp>
          <p:nvSpPr>
            <p:cNvPr id="148" name="Google Shape;148;p7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7"/>
          <p:cNvGrpSpPr/>
          <p:nvPr/>
        </p:nvGrpSpPr>
        <p:grpSpPr>
          <a:xfrm rot="1052446">
            <a:off x="6854353" y="-33518"/>
            <a:ext cx="2287240" cy="2017382"/>
            <a:chOff x="-359250" y="6984550"/>
            <a:chExt cx="1679675" cy="1481500"/>
          </a:xfrm>
        </p:grpSpPr>
        <p:sp>
          <p:nvSpPr>
            <p:cNvPr id="151" name="Google Shape;151;p7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7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7"/>
          <p:cNvSpPr txBox="1">
            <a:spLocks noGrp="1"/>
          </p:cNvSpPr>
          <p:nvPr>
            <p:ph type="title"/>
          </p:nvPr>
        </p:nvSpPr>
        <p:spPr>
          <a:xfrm>
            <a:off x="871150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6" name="Google Shape;206;p7"/>
          <p:cNvSpPr txBox="1">
            <a:spLocks noGrp="1"/>
          </p:cNvSpPr>
          <p:nvPr>
            <p:ph type="subTitle" idx="1"/>
          </p:nvPr>
        </p:nvSpPr>
        <p:spPr>
          <a:xfrm>
            <a:off x="8711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7" name="Google Shape;207;p7"/>
          <p:cNvSpPr txBox="1">
            <a:spLocks noGrp="1"/>
          </p:cNvSpPr>
          <p:nvPr>
            <p:ph type="title" idx="2"/>
          </p:nvPr>
        </p:nvSpPr>
        <p:spPr>
          <a:xfrm>
            <a:off x="3128049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8" name="Google Shape;208;p7"/>
          <p:cNvSpPr txBox="1">
            <a:spLocks noGrp="1"/>
          </p:cNvSpPr>
          <p:nvPr>
            <p:ph type="subTitle" idx="3"/>
          </p:nvPr>
        </p:nvSpPr>
        <p:spPr>
          <a:xfrm>
            <a:off x="31280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9" name="Google Shape;209;p7"/>
          <p:cNvSpPr txBox="1">
            <a:spLocks noGrp="1"/>
          </p:cNvSpPr>
          <p:nvPr>
            <p:ph type="title" idx="4"/>
          </p:nvPr>
        </p:nvSpPr>
        <p:spPr>
          <a:xfrm>
            <a:off x="5384948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0" name="Google Shape;210;p7"/>
          <p:cNvSpPr txBox="1">
            <a:spLocks noGrp="1"/>
          </p:cNvSpPr>
          <p:nvPr>
            <p:ph type="subTitle" idx="5"/>
          </p:nvPr>
        </p:nvSpPr>
        <p:spPr>
          <a:xfrm>
            <a:off x="5384948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1" name="Google Shape;211;p7"/>
          <p:cNvSpPr txBox="1">
            <a:spLocks noGrp="1"/>
          </p:cNvSpPr>
          <p:nvPr>
            <p:ph type="title" idx="6"/>
          </p:nvPr>
        </p:nvSpPr>
        <p:spPr>
          <a:xfrm>
            <a:off x="8711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7"/>
          <p:cNvSpPr txBox="1">
            <a:spLocks noGrp="1"/>
          </p:cNvSpPr>
          <p:nvPr>
            <p:ph type="title" idx="7"/>
          </p:nvPr>
        </p:nvSpPr>
        <p:spPr>
          <a:xfrm>
            <a:off x="31280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7"/>
          <p:cNvSpPr txBox="1">
            <a:spLocks noGrp="1"/>
          </p:cNvSpPr>
          <p:nvPr>
            <p:ph type="title" idx="8"/>
          </p:nvPr>
        </p:nvSpPr>
        <p:spPr>
          <a:xfrm>
            <a:off x="53849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7"/>
          <p:cNvSpPr txBox="1">
            <a:spLocks noGrp="1"/>
          </p:cNvSpPr>
          <p:nvPr>
            <p:ph type="title" idx="9"/>
          </p:nvPr>
        </p:nvSpPr>
        <p:spPr>
          <a:xfrm>
            <a:off x="871150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5" name="Google Shape;215;p7"/>
          <p:cNvSpPr txBox="1">
            <a:spLocks noGrp="1"/>
          </p:cNvSpPr>
          <p:nvPr>
            <p:ph type="subTitle" idx="13"/>
          </p:nvPr>
        </p:nvSpPr>
        <p:spPr>
          <a:xfrm>
            <a:off x="871150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title" idx="14"/>
          </p:nvPr>
        </p:nvSpPr>
        <p:spPr>
          <a:xfrm>
            <a:off x="3128049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subTitle" idx="15"/>
          </p:nvPr>
        </p:nvSpPr>
        <p:spPr>
          <a:xfrm>
            <a:off x="3128049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7"/>
          <p:cNvSpPr txBox="1">
            <a:spLocks noGrp="1"/>
          </p:cNvSpPr>
          <p:nvPr>
            <p:ph type="title" idx="16"/>
          </p:nvPr>
        </p:nvSpPr>
        <p:spPr>
          <a:xfrm>
            <a:off x="5384948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9" name="Google Shape;219;p7"/>
          <p:cNvSpPr txBox="1">
            <a:spLocks noGrp="1"/>
          </p:cNvSpPr>
          <p:nvPr>
            <p:ph type="subTitle" idx="17"/>
          </p:nvPr>
        </p:nvSpPr>
        <p:spPr>
          <a:xfrm>
            <a:off x="5384948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0" name="Google Shape;220;p7"/>
          <p:cNvSpPr txBox="1">
            <a:spLocks noGrp="1"/>
          </p:cNvSpPr>
          <p:nvPr>
            <p:ph type="title" idx="18"/>
          </p:nvPr>
        </p:nvSpPr>
        <p:spPr>
          <a:xfrm>
            <a:off x="871150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7"/>
          <p:cNvSpPr txBox="1">
            <a:spLocks noGrp="1"/>
          </p:cNvSpPr>
          <p:nvPr>
            <p:ph type="title" idx="19"/>
          </p:nvPr>
        </p:nvSpPr>
        <p:spPr>
          <a:xfrm>
            <a:off x="3128049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7"/>
          <p:cNvSpPr txBox="1">
            <a:spLocks noGrp="1"/>
          </p:cNvSpPr>
          <p:nvPr>
            <p:ph type="title" idx="20"/>
          </p:nvPr>
        </p:nvSpPr>
        <p:spPr>
          <a:xfrm>
            <a:off x="5384948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/>
          <p:nvPr/>
        </p:nvSpPr>
        <p:spPr>
          <a:xfrm rot="-8100000">
            <a:off x="5263881" y="26654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" name="Google Shape;225;p8"/>
          <p:cNvGrpSpPr/>
          <p:nvPr/>
        </p:nvGrpSpPr>
        <p:grpSpPr>
          <a:xfrm flipH="1">
            <a:off x="4611418" y="3045335"/>
            <a:ext cx="5103896" cy="2498559"/>
            <a:chOff x="-5607800" y="8913100"/>
            <a:chExt cx="5726350" cy="2803275"/>
          </a:xfrm>
        </p:grpSpPr>
        <p:grpSp>
          <p:nvGrpSpPr>
            <p:cNvPr id="226" name="Google Shape;226;p8"/>
            <p:cNvGrpSpPr/>
            <p:nvPr/>
          </p:nvGrpSpPr>
          <p:grpSpPr>
            <a:xfrm>
              <a:off x="-1279900" y="9489425"/>
              <a:ext cx="1398450" cy="2016600"/>
              <a:chOff x="-1279900" y="9489425"/>
              <a:chExt cx="1398450" cy="2016600"/>
            </a:xfrm>
          </p:grpSpPr>
          <p:sp>
            <p:nvSpPr>
              <p:cNvPr id="227" name="Google Shape;227;p8"/>
              <p:cNvSpPr/>
              <p:nvPr/>
            </p:nvSpPr>
            <p:spPr>
              <a:xfrm>
                <a:off x="-1279900" y="9489425"/>
                <a:ext cx="1398450" cy="2016600"/>
              </a:xfrm>
              <a:custGeom>
                <a:avLst/>
                <a:gdLst/>
                <a:ahLst/>
                <a:cxnLst/>
                <a:rect l="l" t="t" r="r" b="b"/>
                <a:pathLst>
                  <a:path w="55938" h="80664" extrusionOk="0">
                    <a:moveTo>
                      <a:pt x="12508" y="0"/>
                    </a:moveTo>
                    <a:cubicBezTo>
                      <a:pt x="12347" y="0"/>
                      <a:pt x="12180" y="152"/>
                      <a:pt x="12172" y="321"/>
                    </a:cubicBezTo>
                    <a:cubicBezTo>
                      <a:pt x="11945" y="4787"/>
                      <a:pt x="11832" y="9297"/>
                      <a:pt x="12150" y="13762"/>
                    </a:cubicBezTo>
                    <a:cubicBezTo>
                      <a:pt x="12433" y="17730"/>
                      <a:pt x="13260" y="21774"/>
                      <a:pt x="15419" y="25175"/>
                    </a:cubicBezTo>
                    <a:cubicBezTo>
                      <a:pt x="16488" y="26860"/>
                      <a:pt x="17881" y="28461"/>
                      <a:pt x="19633" y="29455"/>
                    </a:cubicBezTo>
                    <a:cubicBezTo>
                      <a:pt x="19678" y="29481"/>
                      <a:pt x="19728" y="29494"/>
                      <a:pt x="19780" y="29494"/>
                    </a:cubicBezTo>
                    <a:cubicBezTo>
                      <a:pt x="19804" y="29494"/>
                      <a:pt x="19828" y="29491"/>
                      <a:pt x="19852" y="29485"/>
                    </a:cubicBezTo>
                    <a:cubicBezTo>
                      <a:pt x="20227" y="30935"/>
                      <a:pt x="20629" y="32378"/>
                      <a:pt x="21074" y="33811"/>
                    </a:cubicBezTo>
                    <a:cubicBezTo>
                      <a:pt x="21294" y="34514"/>
                      <a:pt x="21521" y="35211"/>
                      <a:pt x="21759" y="35905"/>
                    </a:cubicBezTo>
                    <a:cubicBezTo>
                      <a:pt x="21636" y="35788"/>
                      <a:pt x="21511" y="35670"/>
                      <a:pt x="21383" y="35557"/>
                    </a:cubicBezTo>
                    <a:cubicBezTo>
                      <a:pt x="20777" y="35019"/>
                      <a:pt x="20152" y="34506"/>
                      <a:pt x="19505" y="34016"/>
                    </a:cubicBezTo>
                    <a:cubicBezTo>
                      <a:pt x="18212" y="33035"/>
                      <a:pt x="16849" y="32149"/>
                      <a:pt x="15410" y="31397"/>
                    </a:cubicBezTo>
                    <a:cubicBezTo>
                      <a:pt x="12500" y="29878"/>
                      <a:pt x="9360" y="28793"/>
                      <a:pt x="6130" y="28219"/>
                    </a:cubicBezTo>
                    <a:cubicBezTo>
                      <a:pt x="4401" y="27910"/>
                      <a:pt x="2644" y="27733"/>
                      <a:pt x="888" y="27733"/>
                    </a:cubicBezTo>
                    <a:cubicBezTo>
                      <a:pt x="782" y="27733"/>
                      <a:pt x="675" y="27734"/>
                      <a:pt x="568" y="27735"/>
                    </a:cubicBezTo>
                    <a:cubicBezTo>
                      <a:pt x="261" y="27739"/>
                      <a:pt x="0" y="28108"/>
                      <a:pt x="195" y="28386"/>
                    </a:cubicBezTo>
                    <a:cubicBezTo>
                      <a:pt x="1987" y="30950"/>
                      <a:pt x="4298" y="33075"/>
                      <a:pt x="7014" y="34632"/>
                    </a:cubicBezTo>
                    <a:cubicBezTo>
                      <a:pt x="9955" y="36320"/>
                      <a:pt x="13270" y="37267"/>
                      <a:pt x="16643" y="37533"/>
                    </a:cubicBezTo>
                    <a:cubicBezTo>
                      <a:pt x="17245" y="37580"/>
                      <a:pt x="17848" y="37603"/>
                      <a:pt x="18450" y="37603"/>
                    </a:cubicBezTo>
                    <a:cubicBezTo>
                      <a:pt x="19724" y="37603"/>
                      <a:pt x="20997" y="37501"/>
                      <a:pt x="22260" y="37318"/>
                    </a:cubicBezTo>
                    <a:cubicBezTo>
                      <a:pt x="22751" y="38661"/>
                      <a:pt x="23284" y="39989"/>
                      <a:pt x="23858" y="41302"/>
                    </a:cubicBezTo>
                    <a:cubicBezTo>
                      <a:pt x="24929" y="43739"/>
                      <a:pt x="26128" y="46118"/>
                      <a:pt x="27384" y="48462"/>
                    </a:cubicBezTo>
                    <a:cubicBezTo>
                      <a:pt x="28046" y="49698"/>
                      <a:pt x="28721" y="50928"/>
                      <a:pt x="29411" y="52150"/>
                    </a:cubicBezTo>
                    <a:cubicBezTo>
                      <a:pt x="29321" y="52078"/>
                      <a:pt x="29234" y="52003"/>
                      <a:pt x="29143" y="51931"/>
                    </a:cubicBezTo>
                    <a:cubicBezTo>
                      <a:pt x="27984" y="51017"/>
                      <a:pt x="26762" y="50183"/>
                      <a:pt x="25487" y="49439"/>
                    </a:cubicBezTo>
                    <a:cubicBezTo>
                      <a:pt x="22919" y="47934"/>
                      <a:pt x="20170" y="46761"/>
                      <a:pt x="17306" y="45950"/>
                    </a:cubicBezTo>
                    <a:cubicBezTo>
                      <a:pt x="15693" y="45497"/>
                      <a:pt x="14048" y="45167"/>
                      <a:pt x="12385" y="44964"/>
                    </a:cubicBezTo>
                    <a:cubicBezTo>
                      <a:pt x="12369" y="44962"/>
                      <a:pt x="12354" y="44961"/>
                      <a:pt x="12339" y="44961"/>
                    </a:cubicBezTo>
                    <a:cubicBezTo>
                      <a:pt x="12021" y="44961"/>
                      <a:pt x="11868" y="45376"/>
                      <a:pt x="12006" y="45625"/>
                    </a:cubicBezTo>
                    <a:cubicBezTo>
                      <a:pt x="13502" y="48341"/>
                      <a:pt x="15585" y="50650"/>
                      <a:pt x="18103" y="52451"/>
                    </a:cubicBezTo>
                    <a:cubicBezTo>
                      <a:pt x="20617" y="54249"/>
                      <a:pt x="23576" y="55605"/>
                      <a:pt x="26613" y="56213"/>
                    </a:cubicBezTo>
                    <a:cubicBezTo>
                      <a:pt x="27399" y="56371"/>
                      <a:pt x="28195" y="56465"/>
                      <a:pt x="28984" y="56465"/>
                    </a:cubicBezTo>
                    <a:cubicBezTo>
                      <a:pt x="29895" y="56465"/>
                      <a:pt x="30798" y="56339"/>
                      <a:pt x="31669" y="56038"/>
                    </a:cubicBezTo>
                    <a:cubicBezTo>
                      <a:pt x="32589" y="57564"/>
                      <a:pt x="33539" y="59072"/>
                      <a:pt x="34521" y="60562"/>
                    </a:cubicBezTo>
                    <a:cubicBezTo>
                      <a:pt x="35758" y="62430"/>
                      <a:pt x="37054" y="64264"/>
                      <a:pt x="38424" y="66040"/>
                    </a:cubicBezTo>
                    <a:cubicBezTo>
                      <a:pt x="38074" y="65897"/>
                      <a:pt x="37704" y="65793"/>
                      <a:pt x="37340" y="65701"/>
                    </a:cubicBezTo>
                    <a:cubicBezTo>
                      <a:pt x="36564" y="65507"/>
                      <a:pt x="35769" y="65398"/>
                      <a:pt x="34974" y="65320"/>
                    </a:cubicBezTo>
                    <a:cubicBezTo>
                      <a:pt x="33909" y="65214"/>
                      <a:pt x="32838" y="65166"/>
                      <a:pt x="31767" y="65166"/>
                    </a:cubicBezTo>
                    <a:cubicBezTo>
                      <a:pt x="31104" y="65166"/>
                      <a:pt x="30442" y="65184"/>
                      <a:pt x="29781" y="65219"/>
                    </a:cubicBezTo>
                    <a:cubicBezTo>
                      <a:pt x="26304" y="65405"/>
                      <a:pt x="22846" y="66071"/>
                      <a:pt x="19557" y="67213"/>
                    </a:cubicBezTo>
                    <a:cubicBezTo>
                      <a:pt x="17924" y="67780"/>
                      <a:pt x="16173" y="68417"/>
                      <a:pt x="15017" y="69770"/>
                    </a:cubicBezTo>
                    <a:cubicBezTo>
                      <a:pt x="14767" y="70060"/>
                      <a:pt x="14880" y="70439"/>
                      <a:pt x="15229" y="70573"/>
                    </a:cubicBezTo>
                    <a:cubicBezTo>
                      <a:pt x="18638" y="71887"/>
                      <a:pt x="22290" y="72554"/>
                      <a:pt x="25944" y="72554"/>
                    </a:cubicBezTo>
                    <a:cubicBezTo>
                      <a:pt x="25965" y="72554"/>
                      <a:pt x="25985" y="72554"/>
                      <a:pt x="26006" y="72554"/>
                    </a:cubicBezTo>
                    <a:cubicBezTo>
                      <a:pt x="29265" y="72548"/>
                      <a:pt x="32534" y="71998"/>
                      <a:pt x="35514" y="70648"/>
                    </a:cubicBezTo>
                    <a:cubicBezTo>
                      <a:pt x="37096" y="69933"/>
                      <a:pt x="38539" y="68953"/>
                      <a:pt x="39737" y="67695"/>
                    </a:cubicBezTo>
                    <a:cubicBezTo>
                      <a:pt x="40768" y="68962"/>
                      <a:pt x="41840" y="70195"/>
                      <a:pt x="42961" y="71384"/>
                    </a:cubicBezTo>
                    <a:cubicBezTo>
                      <a:pt x="46052" y="74659"/>
                      <a:pt x="49527" y="77627"/>
                      <a:pt x="53389" y="79959"/>
                    </a:cubicBezTo>
                    <a:cubicBezTo>
                      <a:pt x="53631" y="80107"/>
                      <a:pt x="53874" y="80262"/>
                      <a:pt x="54129" y="80386"/>
                    </a:cubicBezTo>
                    <a:cubicBezTo>
                      <a:pt x="54407" y="80523"/>
                      <a:pt x="54720" y="80577"/>
                      <a:pt x="55018" y="80647"/>
                    </a:cubicBezTo>
                    <a:cubicBezTo>
                      <a:pt x="55064" y="80658"/>
                      <a:pt x="55110" y="80664"/>
                      <a:pt x="55154" y="80664"/>
                    </a:cubicBezTo>
                    <a:cubicBezTo>
                      <a:pt x="55620" y="80664"/>
                      <a:pt x="55937" y="80080"/>
                      <a:pt x="55566" y="79712"/>
                    </a:cubicBezTo>
                    <a:cubicBezTo>
                      <a:pt x="55360" y="79509"/>
                      <a:pt x="55168" y="79281"/>
                      <a:pt x="54933" y="79112"/>
                    </a:cubicBezTo>
                    <a:cubicBezTo>
                      <a:pt x="54691" y="78937"/>
                      <a:pt x="54419" y="78794"/>
                      <a:pt x="54162" y="78639"/>
                    </a:cubicBezTo>
                    <a:cubicBezTo>
                      <a:pt x="53691" y="78352"/>
                      <a:pt x="53224" y="78058"/>
                      <a:pt x="52764" y="77756"/>
                    </a:cubicBezTo>
                    <a:cubicBezTo>
                      <a:pt x="51828" y="77145"/>
                      <a:pt x="50919" y="76500"/>
                      <a:pt x="50032" y="75821"/>
                    </a:cubicBezTo>
                    <a:cubicBezTo>
                      <a:pt x="48317" y="74511"/>
                      <a:pt x="46698" y="73068"/>
                      <a:pt x="45165" y="71550"/>
                    </a:cubicBezTo>
                    <a:cubicBezTo>
                      <a:pt x="47110" y="68566"/>
                      <a:pt x="47922" y="64998"/>
                      <a:pt x="48110" y="61475"/>
                    </a:cubicBezTo>
                    <a:cubicBezTo>
                      <a:pt x="48214" y="59504"/>
                      <a:pt x="48113" y="57531"/>
                      <a:pt x="47953" y="55565"/>
                    </a:cubicBezTo>
                    <a:cubicBezTo>
                      <a:pt x="47796" y="53647"/>
                      <a:pt x="47623" y="51728"/>
                      <a:pt x="47374" y="49820"/>
                    </a:cubicBezTo>
                    <a:cubicBezTo>
                      <a:pt x="47095" y="47667"/>
                      <a:pt x="46683" y="45525"/>
                      <a:pt x="46012" y="43458"/>
                    </a:cubicBezTo>
                    <a:cubicBezTo>
                      <a:pt x="45950" y="43267"/>
                      <a:pt x="45764" y="43152"/>
                      <a:pt x="45582" y="43152"/>
                    </a:cubicBezTo>
                    <a:cubicBezTo>
                      <a:pt x="45447" y="43152"/>
                      <a:pt x="45315" y="43215"/>
                      <a:pt x="45238" y="43357"/>
                    </a:cubicBezTo>
                    <a:cubicBezTo>
                      <a:pt x="43380" y="46767"/>
                      <a:pt x="42590" y="50610"/>
                      <a:pt x="42218" y="54443"/>
                    </a:cubicBezTo>
                    <a:cubicBezTo>
                      <a:pt x="42028" y="56384"/>
                      <a:pt x="41928" y="58334"/>
                      <a:pt x="41869" y="60282"/>
                    </a:cubicBezTo>
                    <a:cubicBezTo>
                      <a:pt x="41814" y="62171"/>
                      <a:pt x="41831" y="64056"/>
                      <a:pt x="42094" y="65931"/>
                    </a:cubicBezTo>
                    <a:cubicBezTo>
                      <a:pt x="42238" y="66955"/>
                      <a:pt x="42454" y="67970"/>
                      <a:pt x="42778" y="68953"/>
                    </a:cubicBezTo>
                    <a:cubicBezTo>
                      <a:pt x="42797" y="69010"/>
                      <a:pt x="42820" y="69064"/>
                      <a:pt x="42838" y="69120"/>
                    </a:cubicBezTo>
                    <a:cubicBezTo>
                      <a:pt x="40564" y="66608"/>
                      <a:pt x="38487" y="63921"/>
                      <a:pt x="36558" y="61136"/>
                    </a:cubicBezTo>
                    <a:cubicBezTo>
                      <a:pt x="36279" y="60732"/>
                      <a:pt x="36002" y="60327"/>
                      <a:pt x="35729" y="59918"/>
                    </a:cubicBezTo>
                    <a:cubicBezTo>
                      <a:pt x="38579" y="56849"/>
                      <a:pt x="40526" y="52826"/>
                      <a:pt x="41310" y="48726"/>
                    </a:cubicBezTo>
                    <a:cubicBezTo>
                      <a:pt x="42223" y="43979"/>
                      <a:pt x="41647" y="39108"/>
                      <a:pt x="41228" y="34337"/>
                    </a:cubicBezTo>
                    <a:cubicBezTo>
                      <a:pt x="40985" y="31589"/>
                      <a:pt x="40791" y="28828"/>
                      <a:pt x="41002" y="26070"/>
                    </a:cubicBezTo>
                    <a:cubicBezTo>
                      <a:pt x="41019" y="25836"/>
                      <a:pt x="40845" y="25722"/>
                      <a:pt x="40660" y="25722"/>
                    </a:cubicBezTo>
                    <a:cubicBezTo>
                      <a:pt x="40532" y="25722"/>
                      <a:pt x="40397" y="25777"/>
                      <a:pt x="40319" y="25886"/>
                    </a:cubicBezTo>
                    <a:cubicBezTo>
                      <a:pt x="37628" y="29623"/>
                      <a:pt x="35574" y="33811"/>
                      <a:pt x="34303" y="38237"/>
                    </a:cubicBezTo>
                    <a:cubicBezTo>
                      <a:pt x="33033" y="42664"/>
                      <a:pt x="32497" y="47335"/>
                      <a:pt x="32829" y="51932"/>
                    </a:cubicBezTo>
                    <a:cubicBezTo>
                      <a:pt x="32933" y="53374"/>
                      <a:pt x="33094" y="54836"/>
                      <a:pt x="33377" y="56270"/>
                    </a:cubicBezTo>
                    <a:cubicBezTo>
                      <a:pt x="31993" y="54039"/>
                      <a:pt x="30673" y="51770"/>
                      <a:pt x="29388" y="49482"/>
                    </a:cubicBezTo>
                    <a:cubicBezTo>
                      <a:pt x="28276" y="47503"/>
                      <a:pt x="27210" y="45500"/>
                      <a:pt x="26209" y="43469"/>
                    </a:cubicBezTo>
                    <a:cubicBezTo>
                      <a:pt x="26232" y="43430"/>
                      <a:pt x="26252" y="43389"/>
                      <a:pt x="26266" y="43346"/>
                    </a:cubicBezTo>
                    <a:cubicBezTo>
                      <a:pt x="26928" y="41216"/>
                      <a:pt x="27583" y="39084"/>
                      <a:pt x="28231" y="36949"/>
                    </a:cubicBezTo>
                    <a:cubicBezTo>
                      <a:pt x="28847" y="34905"/>
                      <a:pt x="29469" y="32857"/>
                      <a:pt x="29810" y="30746"/>
                    </a:cubicBezTo>
                    <a:cubicBezTo>
                      <a:pt x="30495" y="26494"/>
                      <a:pt x="30234" y="22181"/>
                      <a:pt x="30158" y="17897"/>
                    </a:cubicBezTo>
                    <a:cubicBezTo>
                      <a:pt x="30115" y="15463"/>
                      <a:pt x="30125" y="13016"/>
                      <a:pt x="30441" y="10599"/>
                    </a:cubicBezTo>
                    <a:cubicBezTo>
                      <a:pt x="30472" y="10364"/>
                      <a:pt x="30251" y="10217"/>
                      <a:pt x="30038" y="10217"/>
                    </a:cubicBezTo>
                    <a:cubicBezTo>
                      <a:pt x="29906" y="10217"/>
                      <a:pt x="29777" y="10274"/>
                      <a:pt x="29715" y="10402"/>
                    </a:cubicBezTo>
                    <a:cubicBezTo>
                      <a:pt x="27818" y="14378"/>
                      <a:pt x="26200" y="18494"/>
                      <a:pt x="25096" y="22763"/>
                    </a:cubicBezTo>
                    <a:cubicBezTo>
                      <a:pt x="24004" y="26989"/>
                      <a:pt x="23416" y="31374"/>
                      <a:pt x="23625" y="35742"/>
                    </a:cubicBezTo>
                    <a:cubicBezTo>
                      <a:pt x="23665" y="36578"/>
                      <a:pt x="23731" y="37414"/>
                      <a:pt x="23838" y="38245"/>
                    </a:cubicBezTo>
                    <a:cubicBezTo>
                      <a:pt x="23424" y="37242"/>
                      <a:pt x="23026" y="36232"/>
                      <a:pt x="22658" y="35208"/>
                    </a:cubicBezTo>
                    <a:cubicBezTo>
                      <a:pt x="21804" y="32834"/>
                      <a:pt x="21068" y="30420"/>
                      <a:pt x="20373" y="27996"/>
                    </a:cubicBezTo>
                    <a:cubicBezTo>
                      <a:pt x="20869" y="24392"/>
                      <a:pt x="20786" y="20755"/>
                      <a:pt x="20201" y="17157"/>
                    </a:cubicBezTo>
                    <a:cubicBezTo>
                      <a:pt x="19550" y="13177"/>
                      <a:pt x="18263" y="9326"/>
                      <a:pt x="16390" y="5755"/>
                    </a:cubicBezTo>
                    <a:cubicBezTo>
                      <a:pt x="15339" y="3760"/>
                      <a:pt x="14106" y="1867"/>
                      <a:pt x="12705" y="99"/>
                    </a:cubicBezTo>
                    <a:cubicBezTo>
                      <a:pt x="12649" y="30"/>
                      <a:pt x="12579" y="0"/>
                      <a:pt x="125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8"/>
              <p:cNvSpPr/>
              <p:nvPr/>
            </p:nvSpPr>
            <p:spPr>
              <a:xfrm>
                <a:off x="-647950" y="10580350"/>
                <a:ext cx="38575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1543" h="1799" extrusionOk="0">
                    <a:moveTo>
                      <a:pt x="1017" y="1"/>
                    </a:moveTo>
                    <a:cubicBezTo>
                      <a:pt x="979" y="27"/>
                      <a:pt x="942" y="53"/>
                      <a:pt x="903" y="77"/>
                    </a:cubicBezTo>
                    <a:cubicBezTo>
                      <a:pt x="604" y="283"/>
                      <a:pt x="298" y="492"/>
                      <a:pt x="1" y="715"/>
                    </a:cubicBezTo>
                    <a:cubicBezTo>
                      <a:pt x="177" y="1077"/>
                      <a:pt x="357" y="1438"/>
                      <a:pt x="536" y="1799"/>
                    </a:cubicBezTo>
                    <a:cubicBezTo>
                      <a:pt x="885" y="1565"/>
                      <a:pt x="1220" y="1315"/>
                      <a:pt x="1542" y="1048"/>
                    </a:cubicBezTo>
                    <a:cubicBezTo>
                      <a:pt x="1366" y="699"/>
                      <a:pt x="1191" y="351"/>
                      <a:pt x="10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8"/>
              <p:cNvSpPr/>
              <p:nvPr/>
            </p:nvSpPr>
            <p:spPr>
              <a:xfrm>
                <a:off x="-771550" y="10271275"/>
                <a:ext cx="3252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916" extrusionOk="0">
                    <a:moveTo>
                      <a:pt x="0" y="0"/>
                    </a:moveTo>
                    <a:cubicBezTo>
                      <a:pt x="76" y="269"/>
                      <a:pt x="152" y="536"/>
                      <a:pt x="229" y="805"/>
                    </a:cubicBezTo>
                    <a:cubicBezTo>
                      <a:pt x="416" y="838"/>
                      <a:pt x="607" y="863"/>
                      <a:pt x="794" y="892"/>
                    </a:cubicBezTo>
                    <a:cubicBezTo>
                      <a:pt x="884" y="907"/>
                      <a:pt x="975" y="915"/>
                      <a:pt x="1065" y="915"/>
                    </a:cubicBezTo>
                    <a:cubicBezTo>
                      <a:pt x="1097" y="915"/>
                      <a:pt x="1128" y="914"/>
                      <a:pt x="1160" y="912"/>
                    </a:cubicBezTo>
                    <a:cubicBezTo>
                      <a:pt x="1206" y="909"/>
                      <a:pt x="1255" y="906"/>
                      <a:pt x="1301" y="900"/>
                    </a:cubicBezTo>
                    <a:cubicBezTo>
                      <a:pt x="1223" y="651"/>
                      <a:pt x="1141" y="404"/>
                      <a:pt x="1064" y="157"/>
                    </a:cubicBezTo>
                    <a:cubicBezTo>
                      <a:pt x="1037" y="148"/>
                      <a:pt x="1011" y="137"/>
                      <a:pt x="982" y="131"/>
                    </a:cubicBezTo>
                    <a:cubicBezTo>
                      <a:pt x="759" y="80"/>
                      <a:pt x="535" y="40"/>
                      <a:pt x="307" y="15"/>
                    </a:cubicBezTo>
                    <a:cubicBezTo>
                      <a:pt x="206" y="5"/>
                      <a:pt x="103" y="0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8"/>
              <p:cNvSpPr/>
              <p:nvPr/>
            </p:nvSpPr>
            <p:spPr>
              <a:xfrm>
                <a:off x="-862150" y="10634300"/>
                <a:ext cx="105975" cy="209875"/>
              </a:xfrm>
              <a:custGeom>
                <a:avLst/>
                <a:gdLst/>
                <a:ahLst/>
                <a:cxnLst/>
                <a:rect l="l" t="t" r="r" b="b"/>
                <a:pathLst>
                  <a:path w="4239" h="839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3" y="174"/>
                      <a:pt x="104" y="346"/>
                      <a:pt x="153" y="516"/>
                    </a:cubicBezTo>
                    <a:cubicBezTo>
                      <a:pt x="492" y="1711"/>
                      <a:pt x="847" y="2897"/>
                      <a:pt x="1211" y="4084"/>
                    </a:cubicBezTo>
                    <a:cubicBezTo>
                      <a:pt x="1527" y="5119"/>
                      <a:pt x="1842" y="6153"/>
                      <a:pt x="2172" y="7183"/>
                    </a:cubicBezTo>
                    <a:cubicBezTo>
                      <a:pt x="2840" y="7622"/>
                      <a:pt x="3529" y="8028"/>
                      <a:pt x="4239" y="8394"/>
                    </a:cubicBezTo>
                    <a:cubicBezTo>
                      <a:pt x="4116" y="8003"/>
                      <a:pt x="3970" y="7614"/>
                      <a:pt x="3827" y="7224"/>
                    </a:cubicBezTo>
                    <a:cubicBezTo>
                      <a:pt x="3402" y="6053"/>
                      <a:pt x="2950" y="4892"/>
                      <a:pt x="2503" y="3728"/>
                    </a:cubicBezTo>
                    <a:cubicBezTo>
                      <a:pt x="2066" y="2590"/>
                      <a:pt x="1622" y="1456"/>
                      <a:pt x="1163" y="326"/>
                    </a:cubicBezTo>
                    <a:cubicBezTo>
                      <a:pt x="974" y="269"/>
                      <a:pt x="785" y="209"/>
                      <a:pt x="596" y="155"/>
                    </a:cubicBezTo>
                    <a:cubicBezTo>
                      <a:pt x="398" y="100"/>
                      <a:pt x="199" y="52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8"/>
              <p:cNvSpPr/>
              <p:nvPr/>
            </p:nvSpPr>
            <p:spPr>
              <a:xfrm>
                <a:off x="-876725" y="10303175"/>
                <a:ext cx="53900" cy="12570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5028" extrusionOk="0">
                    <a:moveTo>
                      <a:pt x="1272" y="0"/>
                    </a:moveTo>
                    <a:cubicBezTo>
                      <a:pt x="1030" y="977"/>
                      <a:pt x="800" y="1956"/>
                      <a:pt x="545" y="2928"/>
                    </a:cubicBezTo>
                    <a:cubicBezTo>
                      <a:pt x="372" y="3598"/>
                      <a:pt x="186" y="4263"/>
                      <a:pt x="0" y="4927"/>
                    </a:cubicBezTo>
                    <a:cubicBezTo>
                      <a:pt x="172" y="4944"/>
                      <a:pt x="344" y="4967"/>
                      <a:pt x="516" y="4981"/>
                    </a:cubicBezTo>
                    <a:cubicBezTo>
                      <a:pt x="768" y="5000"/>
                      <a:pt x="1021" y="5015"/>
                      <a:pt x="1273" y="5027"/>
                    </a:cubicBezTo>
                    <a:cubicBezTo>
                      <a:pt x="1408" y="4459"/>
                      <a:pt x="1534" y="3888"/>
                      <a:pt x="1652" y="3315"/>
                    </a:cubicBezTo>
                    <a:cubicBezTo>
                      <a:pt x="1840" y="2411"/>
                      <a:pt x="2018" y="1502"/>
                      <a:pt x="2156" y="588"/>
                    </a:cubicBezTo>
                    <a:cubicBezTo>
                      <a:pt x="1864" y="387"/>
                      <a:pt x="1569" y="190"/>
                      <a:pt x="12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8"/>
              <p:cNvSpPr/>
              <p:nvPr/>
            </p:nvSpPr>
            <p:spPr>
              <a:xfrm>
                <a:off x="-349800" y="10254000"/>
                <a:ext cx="111550" cy="223650"/>
              </a:xfrm>
              <a:custGeom>
                <a:avLst/>
                <a:gdLst/>
                <a:ahLst/>
                <a:cxnLst/>
                <a:rect l="l" t="t" r="r" b="b"/>
                <a:pathLst>
                  <a:path w="4462" h="8946" extrusionOk="0">
                    <a:moveTo>
                      <a:pt x="203" y="0"/>
                    </a:moveTo>
                    <a:cubicBezTo>
                      <a:pt x="134" y="131"/>
                      <a:pt x="68" y="263"/>
                      <a:pt x="1" y="393"/>
                    </a:cubicBezTo>
                    <a:cubicBezTo>
                      <a:pt x="893" y="2164"/>
                      <a:pt x="1794" y="3928"/>
                      <a:pt x="2726" y="5678"/>
                    </a:cubicBezTo>
                    <a:lnTo>
                      <a:pt x="4461" y="8946"/>
                    </a:lnTo>
                    <a:cubicBezTo>
                      <a:pt x="4406" y="8104"/>
                      <a:pt x="4337" y="7264"/>
                      <a:pt x="4263" y="6426"/>
                    </a:cubicBezTo>
                    <a:lnTo>
                      <a:pt x="3517" y="5216"/>
                    </a:lnTo>
                    <a:cubicBezTo>
                      <a:pt x="2434" y="3464"/>
                      <a:pt x="1324" y="1729"/>
                      <a:pt x="2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8"/>
              <p:cNvSpPr/>
              <p:nvPr/>
            </p:nvSpPr>
            <p:spPr>
              <a:xfrm>
                <a:off x="-640300" y="9935375"/>
                <a:ext cx="114950" cy="79300"/>
              </a:xfrm>
              <a:custGeom>
                <a:avLst/>
                <a:gdLst/>
                <a:ahLst/>
                <a:cxnLst/>
                <a:rect l="l" t="t" r="r" b="b"/>
                <a:pathLst>
                  <a:path w="4598" h="3172" extrusionOk="0">
                    <a:moveTo>
                      <a:pt x="4574" y="1"/>
                    </a:moveTo>
                    <a:cubicBezTo>
                      <a:pt x="4186" y="222"/>
                      <a:pt x="3797" y="446"/>
                      <a:pt x="3406" y="663"/>
                    </a:cubicBezTo>
                    <a:cubicBezTo>
                      <a:pt x="2512" y="1155"/>
                      <a:pt x="1625" y="1659"/>
                      <a:pt x="700" y="2097"/>
                    </a:cubicBezTo>
                    <a:cubicBezTo>
                      <a:pt x="559" y="2164"/>
                      <a:pt x="415" y="2229"/>
                      <a:pt x="269" y="2292"/>
                    </a:cubicBezTo>
                    <a:cubicBezTo>
                      <a:pt x="178" y="2585"/>
                      <a:pt x="86" y="2878"/>
                      <a:pt x="0" y="3171"/>
                    </a:cubicBezTo>
                    <a:cubicBezTo>
                      <a:pt x="318" y="3067"/>
                      <a:pt x="631" y="2947"/>
                      <a:pt x="934" y="2829"/>
                    </a:cubicBezTo>
                    <a:cubicBezTo>
                      <a:pt x="1898" y="2451"/>
                      <a:pt x="2842" y="2026"/>
                      <a:pt x="3762" y="1552"/>
                    </a:cubicBezTo>
                    <a:cubicBezTo>
                      <a:pt x="4040" y="1407"/>
                      <a:pt x="4318" y="1263"/>
                      <a:pt x="4597" y="1119"/>
                    </a:cubicBezTo>
                    <a:cubicBezTo>
                      <a:pt x="4588" y="765"/>
                      <a:pt x="4580" y="411"/>
                      <a:pt x="4574" y="58"/>
                    </a:cubicBezTo>
                    <a:lnTo>
                      <a:pt x="457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8"/>
              <p:cNvSpPr/>
              <p:nvPr/>
            </p:nvSpPr>
            <p:spPr>
              <a:xfrm>
                <a:off x="-735425" y="10716775"/>
                <a:ext cx="94075" cy="148250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5930" extrusionOk="0">
                    <a:moveTo>
                      <a:pt x="3099" y="1"/>
                    </a:moveTo>
                    <a:cubicBezTo>
                      <a:pt x="2922" y="340"/>
                      <a:pt x="2747" y="679"/>
                      <a:pt x="2574" y="1022"/>
                    </a:cubicBezTo>
                    <a:cubicBezTo>
                      <a:pt x="2156" y="1845"/>
                      <a:pt x="1708" y="2653"/>
                      <a:pt x="1253" y="3456"/>
                    </a:cubicBezTo>
                    <a:cubicBezTo>
                      <a:pt x="860" y="4147"/>
                      <a:pt x="423" y="4821"/>
                      <a:pt x="0" y="5502"/>
                    </a:cubicBezTo>
                    <a:cubicBezTo>
                      <a:pt x="321" y="5653"/>
                      <a:pt x="645" y="5794"/>
                      <a:pt x="974" y="5929"/>
                    </a:cubicBezTo>
                    <a:cubicBezTo>
                      <a:pt x="1396" y="5263"/>
                      <a:pt x="1775" y="4567"/>
                      <a:pt x="2142" y="3892"/>
                    </a:cubicBezTo>
                    <a:cubicBezTo>
                      <a:pt x="2574" y="3099"/>
                      <a:pt x="2959" y="2284"/>
                      <a:pt x="3323" y="1459"/>
                    </a:cubicBezTo>
                    <a:cubicBezTo>
                      <a:pt x="3480" y="1102"/>
                      <a:pt x="3627" y="742"/>
                      <a:pt x="3762" y="377"/>
                    </a:cubicBezTo>
                    <a:cubicBezTo>
                      <a:pt x="3744" y="366"/>
                      <a:pt x="3725" y="355"/>
                      <a:pt x="3707" y="345"/>
                    </a:cubicBezTo>
                    <a:cubicBezTo>
                      <a:pt x="3507" y="227"/>
                      <a:pt x="3303" y="114"/>
                      <a:pt x="30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8"/>
              <p:cNvSpPr/>
              <p:nvPr/>
            </p:nvSpPr>
            <p:spPr>
              <a:xfrm>
                <a:off x="-222400" y="10798750"/>
                <a:ext cx="145525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5821" h="5889" extrusionOk="0">
                    <a:moveTo>
                      <a:pt x="164" y="0"/>
                    </a:moveTo>
                    <a:cubicBezTo>
                      <a:pt x="104" y="428"/>
                      <a:pt x="48" y="858"/>
                      <a:pt x="1" y="1287"/>
                    </a:cubicBezTo>
                    <a:cubicBezTo>
                      <a:pt x="655" y="1890"/>
                      <a:pt x="1351" y="2454"/>
                      <a:pt x="2037" y="3017"/>
                    </a:cubicBezTo>
                    <a:cubicBezTo>
                      <a:pt x="3261" y="4023"/>
                      <a:pt x="4529" y="4972"/>
                      <a:pt x="5820" y="5889"/>
                    </a:cubicBezTo>
                    <a:cubicBezTo>
                      <a:pt x="5796" y="5268"/>
                      <a:pt x="5762" y="4649"/>
                      <a:pt x="5717" y="4031"/>
                    </a:cubicBezTo>
                    <a:cubicBezTo>
                      <a:pt x="5701" y="4020"/>
                      <a:pt x="5685" y="4009"/>
                      <a:pt x="5668" y="3998"/>
                    </a:cubicBezTo>
                    <a:cubicBezTo>
                      <a:pt x="4901" y="3469"/>
                      <a:pt x="4145" y="2922"/>
                      <a:pt x="3387" y="2380"/>
                    </a:cubicBezTo>
                    <a:cubicBezTo>
                      <a:pt x="2568" y="1797"/>
                      <a:pt x="1759" y="1198"/>
                      <a:pt x="961" y="587"/>
                    </a:cubicBezTo>
                    <a:cubicBezTo>
                      <a:pt x="699" y="385"/>
                      <a:pt x="432" y="192"/>
                      <a:pt x="1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8"/>
              <p:cNvSpPr/>
              <p:nvPr/>
            </p:nvSpPr>
            <p:spPr>
              <a:xfrm>
                <a:off x="-933825" y="9955200"/>
                <a:ext cx="167625" cy="127875"/>
              </a:xfrm>
              <a:custGeom>
                <a:avLst/>
                <a:gdLst/>
                <a:ahLst/>
                <a:cxnLst/>
                <a:rect l="l" t="t" r="r" b="b"/>
                <a:pathLst>
                  <a:path w="6705" h="5115" extrusionOk="0">
                    <a:moveTo>
                      <a:pt x="6568" y="0"/>
                    </a:moveTo>
                    <a:cubicBezTo>
                      <a:pt x="6109" y="203"/>
                      <a:pt x="5655" y="410"/>
                      <a:pt x="5203" y="628"/>
                    </a:cubicBezTo>
                    <a:cubicBezTo>
                      <a:pt x="3989" y="1216"/>
                      <a:pt x="2779" y="1840"/>
                      <a:pt x="1602" y="2500"/>
                    </a:cubicBezTo>
                    <a:cubicBezTo>
                      <a:pt x="1070" y="2799"/>
                      <a:pt x="535" y="3099"/>
                      <a:pt x="1" y="3398"/>
                    </a:cubicBezTo>
                    <a:cubicBezTo>
                      <a:pt x="228" y="3981"/>
                      <a:pt x="482" y="4554"/>
                      <a:pt x="766" y="5115"/>
                    </a:cubicBezTo>
                    <a:cubicBezTo>
                      <a:pt x="1366" y="4740"/>
                      <a:pt x="1966" y="4367"/>
                      <a:pt x="2567" y="3994"/>
                    </a:cubicBezTo>
                    <a:cubicBezTo>
                      <a:pt x="3692" y="3297"/>
                      <a:pt x="4808" y="2570"/>
                      <a:pt x="5903" y="1826"/>
                    </a:cubicBezTo>
                    <a:cubicBezTo>
                      <a:pt x="6172" y="1643"/>
                      <a:pt x="6441" y="1459"/>
                      <a:pt x="6705" y="1271"/>
                    </a:cubicBezTo>
                    <a:cubicBezTo>
                      <a:pt x="6666" y="848"/>
                      <a:pt x="6620" y="424"/>
                      <a:pt x="65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8"/>
              <p:cNvSpPr/>
              <p:nvPr/>
            </p:nvSpPr>
            <p:spPr>
              <a:xfrm>
                <a:off x="-980875" y="9633650"/>
                <a:ext cx="179975" cy="170825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6833" extrusionOk="0">
                    <a:moveTo>
                      <a:pt x="14" y="1"/>
                    </a:moveTo>
                    <a:cubicBezTo>
                      <a:pt x="8" y="322"/>
                      <a:pt x="4" y="643"/>
                      <a:pt x="0" y="964"/>
                    </a:cubicBezTo>
                    <a:cubicBezTo>
                      <a:pt x="1012" y="1797"/>
                      <a:pt x="2026" y="2630"/>
                      <a:pt x="3042" y="3457"/>
                    </a:cubicBezTo>
                    <a:lnTo>
                      <a:pt x="6941" y="6622"/>
                    </a:lnTo>
                    <a:cubicBezTo>
                      <a:pt x="7027" y="6692"/>
                      <a:pt x="7113" y="6762"/>
                      <a:pt x="7199" y="6832"/>
                    </a:cubicBezTo>
                    <a:cubicBezTo>
                      <a:pt x="6999" y="6154"/>
                      <a:pt x="6776" y="5484"/>
                      <a:pt x="6538" y="4818"/>
                    </a:cubicBezTo>
                    <a:lnTo>
                      <a:pt x="3649" y="2673"/>
                    </a:lnTo>
                    <a:cubicBezTo>
                      <a:pt x="2440" y="1777"/>
                      <a:pt x="1230" y="885"/>
                      <a:pt x="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8"/>
              <p:cNvSpPr/>
              <p:nvPr/>
            </p:nvSpPr>
            <p:spPr>
              <a:xfrm>
                <a:off x="-233800" y="11010600"/>
                <a:ext cx="157275" cy="39300"/>
              </a:xfrm>
              <a:custGeom>
                <a:avLst/>
                <a:gdLst/>
                <a:ahLst/>
                <a:cxnLst/>
                <a:rect l="l" t="t" r="r" b="b"/>
                <a:pathLst>
                  <a:path w="6291" h="1572" extrusionOk="0">
                    <a:moveTo>
                      <a:pt x="6290" y="0"/>
                    </a:moveTo>
                    <a:lnTo>
                      <a:pt x="6290" y="0"/>
                    </a:lnTo>
                    <a:cubicBezTo>
                      <a:pt x="5587" y="83"/>
                      <a:pt x="4885" y="175"/>
                      <a:pt x="4183" y="267"/>
                    </a:cubicBezTo>
                    <a:cubicBezTo>
                      <a:pt x="3230" y="390"/>
                      <a:pt x="2284" y="533"/>
                      <a:pt x="1335" y="687"/>
                    </a:cubicBezTo>
                    <a:cubicBezTo>
                      <a:pt x="891" y="757"/>
                      <a:pt x="445" y="828"/>
                      <a:pt x="1" y="914"/>
                    </a:cubicBezTo>
                    <a:cubicBezTo>
                      <a:pt x="1" y="1132"/>
                      <a:pt x="1" y="1348"/>
                      <a:pt x="4" y="1566"/>
                    </a:cubicBezTo>
                    <a:cubicBezTo>
                      <a:pt x="179" y="1570"/>
                      <a:pt x="354" y="1572"/>
                      <a:pt x="529" y="1572"/>
                    </a:cubicBezTo>
                    <a:cubicBezTo>
                      <a:pt x="784" y="1572"/>
                      <a:pt x="1040" y="1569"/>
                      <a:pt x="1294" y="1565"/>
                    </a:cubicBezTo>
                    <a:cubicBezTo>
                      <a:pt x="2284" y="1550"/>
                      <a:pt x="3273" y="1530"/>
                      <a:pt x="4263" y="1485"/>
                    </a:cubicBezTo>
                    <a:cubicBezTo>
                      <a:pt x="4913" y="1456"/>
                      <a:pt x="5564" y="1428"/>
                      <a:pt x="6213" y="1391"/>
                    </a:cubicBezTo>
                    <a:cubicBezTo>
                      <a:pt x="6233" y="1137"/>
                      <a:pt x="6252" y="882"/>
                      <a:pt x="6266" y="627"/>
                    </a:cubicBezTo>
                    <a:cubicBezTo>
                      <a:pt x="6276" y="418"/>
                      <a:pt x="6284" y="209"/>
                      <a:pt x="62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8"/>
              <p:cNvSpPr/>
              <p:nvPr/>
            </p:nvSpPr>
            <p:spPr>
              <a:xfrm>
                <a:off x="-420850" y="10997125"/>
                <a:ext cx="63950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2558" h="1341" extrusionOk="0">
                    <a:moveTo>
                      <a:pt x="488" y="1"/>
                    </a:moveTo>
                    <a:cubicBezTo>
                      <a:pt x="326" y="1"/>
                      <a:pt x="163" y="2"/>
                      <a:pt x="0" y="6"/>
                    </a:cubicBezTo>
                    <a:cubicBezTo>
                      <a:pt x="54" y="88"/>
                      <a:pt x="105" y="171"/>
                      <a:pt x="159" y="252"/>
                    </a:cubicBezTo>
                    <a:cubicBezTo>
                      <a:pt x="346" y="535"/>
                      <a:pt x="536" y="814"/>
                      <a:pt x="725" y="1094"/>
                    </a:cubicBezTo>
                    <a:cubicBezTo>
                      <a:pt x="1108" y="1146"/>
                      <a:pt x="1488" y="1195"/>
                      <a:pt x="1871" y="1243"/>
                    </a:cubicBezTo>
                    <a:cubicBezTo>
                      <a:pt x="2095" y="1272"/>
                      <a:pt x="2325" y="1305"/>
                      <a:pt x="2557" y="1341"/>
                    </a:cubicBezTo>
                    <a:cubicBezTo>
                      <a:pt x="2437" y="1169"/>
                      <a:pt x="2316" y="998"/>
                      <a:pt x="2196" y="828"/>
                    </a:cubicBezTo>
                    <a:cubicBezTo>
                      <a:pt x="2012" y="561"/>
                      <a:pt x="1831" y="292"/>
                      <a:pt x="1650" y="25"/>
                    </a:cubicBezTo>
                    <a:cubicBezTo>
                      <a:pt x="1262" y="11"/>
                      <a:pt x="876" y="1"/>
                      <a:pt x="4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8"/>
              <p:cNvSpPr/>
              <p:nvPr/>
            </p:nvSpPr>
            <p:spPr>
              <a:xfrm>
                <a:off x="-497050" y="11118650"/>
                <a:ext cx="34725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6843" extrusionOk="0">
                    <a:moveTo>
                      <a:pt x="744" y="0"/>
                    </a:moveTo>
                    <a:cubicBezTo>
                      <a:pt x="594" y="0"/>
                      <a:pt x="445" y="1"/>
                      <a:pt x="295" y="2"/>
                    </a:cubicBezTo>
                    <a:cubicBezTo>
                      <a:pt x="297" y="348"/>
                      <a:pt x="298" y="692"/>
                      <a:pt x="288" y="1032"/>
                    </a:cubicBezTo>
                    <a:cubicBezTo>
                      <a:pt x="254" y="2066"/>
                      <a:pt x="196" y="3099"/>
                      <a:pt x="153" y="4133"/>
                    </a:cubicBezTo>
                    <a:cubicBezTo>
                      <a:pt x="117" y="5028"/>
                      <a:pt x="40" y="5937"/>
                      <a:pt x="1" y="6843"/>
                    </a:cubicBezTo>
                    <a:cubicBezTo>
                      <a:pt x="466" y="6743"/>
                      <a:pt x="926" y="6629"/>
                      <a:pt x="1386" y="6502"/>
                    </a:cubicBezTo>
                    <a:cubicBezTo>
                      <a:pt x="1389" y="5679"/>
                      <a:pt x="1356" y="4856"/>
                      <a:pt x="1344" y="4051"/>
                    </a:cubicBezTo>
                    <a:cubicBezTo>
                      <a:pt x="1329" y="3044"/>
                      <a:pt x="1292" y="2038"/>
                      <a:pt x="1218" y="1032"/>
                    </a:cubicBezTo>
                    <a:cubicBezTo>
                      <a:pt x="1194" y="698"/>
                      <a:pt x="1166" y="349"/>
                      <a:pt x="1117" y="4"/>
                    </a:cubicBezTo>
                    <a:cubicBezTo>
                      <a:pt x="992" y="1"/>
                      <a:pt x="868" y="0"/>
                      <a:pt x="7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8"/>
              <p:cNvSpPr/>
              <p:nvPr/>
            </p:nvSpPr>
            <p:spPr>
              <a:xfrm>
                <a:off x="-120100" y="11319300"/>
                <a:ext cx="50175" cy="737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948" extrusionOk="0">
                    <a:moveTo>
                      <a:pt x="514" y="1"/>
                    </a:moveTo>
                    <a:cubicBezTo>
                      <a:pt x="483" y="80"/>
                      <a:pt x="451" y="160"/>
                      <a:pt x="422" y="242"/>
                    </a:cubicBezTo>
                    <a:cubicBezTo>
                      <a:pt x="270" y="665"/>
                      <a:pt x="130" y="1098"/>
                      <a:pt x="1" y="1534"/>
                    </a:cubicBezTo>
                    <a:cubicBezTo>
                      <a:pt x="538" y="2017"/>
                      <a:pt x="1085" y="2486"/>
                      <a:pt x="1642" y="2947"/>
                    </a:cubicBezTo>
                    <a:cubicBezTo>
                      <a:pt x="1757" y="2399"/>
                      <a:pt x="1885" y="1854"/>
                      <a:pt x="2006" y="1307"/>
                    </a:cubicBezTo>
                    <a:cubicBezTo>
                      <a:pt x="1500" y="882"/>
                      <a:pt x="1002" y="446"/>
                      <a:pt x="5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8"/>
              <p:cNvSpPr/>
              <p:nvPr/>
            </p:nvSpPr>
            <p:spPr>
              <a:xfrm>
                <a:off x="-1152400" y="10190725"/>
                <a:ext cx="156500" cy="211575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8463" extrusionOk="0">
                    <a:moveTo>
                      <a:pt x="1" y="1"/>
                    </a:moveTo>
                    <a:cubicBezTo>
                      <a:pt x="328" y="644"/>
                      <a:pt x="660" y="1286"/>
                      <a:pt x="996" y="1925"/>
                    </a:cubicBezTo>
                    <a:cubicBezTo>
                      <a:pt x="2040" y="3902"/>
                      <a:pt x="3158" y="5843"/>
                      <a:pt x="4317" y="7758"/>
                    </a:cubicBezTo>
                    <a:cubicBezTo>
                      <a:pt x="4953" y="8024"/>
                      <a:pt x="5602" y="8257"/>
                      <a:pt x="6260" y="8463"/>
                    </a:cubicBezTo>
                    <a:cubicBezTo>
                      <a:pt x="5711" y="7655"/>
                      <a:pt x="5169" y="6843"/>
                      <a:pt x="4635" y="6026"/>
                    </a:cubicBezTo>
                    <a:cubicBezTo>
                      <a:pt x="3382" y="4099"/>
                      <a:pt x="2171" y="2144"/>
                      <a:pt x="1002" y="160"/>
                    </a:cubicBezTo>
                    <a:cubicBezTo>
                      <a:pt x="669" y="102"/>
                      <a:pt x="336" y="4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8"/>
              <p:cNvSpPr/>
              <p:nvPr/>
            </p:nvSpPr>
            <p:spPr>
              <a:xfrm>
                <a:off x="-679550" y="10185275"/>
                <a:ext cx="144800" cy="91975"/>
              </a:xfrm>
              <a:custGeom>
                <a:avLst/>
                <a:gdLst/>
                <a:ahLst/>
                <a:cxnLst/>
                <a:rect l="l" t="t" r="r" b="b"/>
                <a:pathLst>
                  <a:path w="5792" h="3679" extrusionOk="0">
                    <a:moveTo>
                      <a:pt x="44" y="1"/>
                    </a:moveTo>
                    <a:cubicBezTo>
                      <a:pt x="29" y="97"/>
                      <a:pt x="15" y="196"/>
                      <a:pt x="1" y="294"/>
                    </a:cubicBezTo>
                    <a:cubicBezTo>
                      <a:pt x="1288" y="1180"/>
                      <a:pt x="2611" y="2008"/>
                      <a:pt x="3975" y="2775"/>
                    </a:cubicBezTo>
                    <a:cubicBezTo>
                      <a:pt x="4532" y="3087"/>
                      <a:pt x="5094" y="3385"/>
                      <a:pt x="5659" y="3678"/>
                    </a:cubicBezTo>
                    <a:cubicBezTo>
                      <a:pt x="5707" y="3431"/>
                      <a:pt x="5751" y="3184"/>
                      <a:pt x="5791" y="2936"/>
                    </a:cubicBezTo>
                    <a:cubicBezTo>
                      <a:pt x="5265" y="2700"/>
                      <a:pt x="4741" y="2457"/>
                      <a:pt x="4222" y="2207"/>
                    </a:cubicBezTo>
                    <a:cubicBezTo>
                      <a:pt x="2806" y="1521"/>
                      <a:pt x="1414" y="785"/>
                      <a:pt x="4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8"/>
              <p:cNvSpPr/>
              <p:nvPr/>
            </p:nvSpPr>
            <p:spPr>
              <a:xfrm>
                <a:off x="-461625" y="10644275"/>
                <a:ext cx="2233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3173" extrusionOk="0">
                    <a:moveTo>
                      <a:pt x="8931" y="0"/>
                    </a:moveTo>
                    <a:lnTo>
                      <a:pt x="8880" y="11"/>
                    </a:lnTo>
                    <a:cubicBezTo>
                      <a:pt x="8409" y="102"/>
                      <a:pt x="7942" y="214"/>
                      <a:pt x="7472" y="315"/>
                    </a:cubicBezTo>
                    <a:cubicBezTo>
                      <a:pt x="6482" y="528"/>
                      <a:pt x="5501" y="780"/>
                      <a:pt x="4515" y="1015"/>
                    </a:cubicBezTo>
                    <a:cubicBezTo>
                      <a:pt x="3555" y="1242"/>
                      <a:pt x="2596" y="1464"/>
                      <a:pt x="1639" y="1708"/>
                    </a:cubicBezTo>
                    <a:cubicBezTo>
                      <a:pt x="1122" y="1838"/>
                      <a:pt x="547" y="1946"/>
                      <a:pt x="15" y="2127"/>
                    </a:cubicBezTo>
                    <a:cubicBezTo>
                      <a:pt x="7" y="2475"/>
                      <a:pt x="1" y="2824"/>
                      <a:pt x="2" y="3173"/>
                    </a:cubicBezTo>
                    <a:cubicBezTo>
                      <a:pt x="629" y="3111"/>
                      <a:pt x="1268" y="2910"/>
                      <a:pt x="1849" y="2769"/>
                    </a:cubicBezTo>
                    <a:cubicBezTo>
                      <a:pt x="2834" y="2531"/>
                      <a:pt x="3810" y="2265"/>
                      <a:pt x="4785" y="1995"/>
                    </a:cubicBezTo>
                    <a:cubicBezTo>
                      <a:pt x="5736" y="1734"/>
                      <a:pt x="6689" y="1482"/>
                      <a:pt x="7629" y="1184"/>
                    </a:cubicBezTo>
                    <a:cubicBezTo>
                      <a:pt x="8036" y="1055"/>
                      <a:pt x="8444" y="929"/>
                      <a:pt x="8848" y="796"/>
                    </a:cubicBezTo>
                    <a:cubicBezTo>
                      <a:pt x="8880" y="532"/>
                      <a:pt x="8907" y="266"/>
                      <a:pt x="89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8"/>
              <p:cNvSpPr/>
              <p:nvPr/>
            </p:nvSpPr>
            <p:spPr>
              <a:xfrm>
                <a:off x="-766325" y="11152600"/>
                <a:ext cx="2043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172" h="6018" extrusionOk="0">
                    <a:moveTo>
                      <a:pt x="1224" y="0"/>
                    </a:moveTo>
                    <a:cubicBezTo>
                      <a:pt x="814" y="114"/>
                      <a:pt x="407" y="235"/>
                      <a:pt x="0" y="362"/>
                    </a:cubicBezTo>
                    <a:cubicBezTo>
                      <a:pt x="680" y="1070"/>
                      <a:pt x="1371" y="1767"/>
                      <a:pt x="2085" y="2444"/>
                    </a:cubicBezTo>
                    <a:cubicBezTo>
                      <a:pt x="3056" y="3366"/>
                      <a:pt x="4048" y="4264"/>
                      <a:pt x="5058" y="5141"/>
                    </a:cubicBezTo>
                    <a:cubicBezTo>
                      <a:pt x="5404" y="5440"/>
                      <a:pt x="5757" y="5732"/>
                      <a:pt x="6114" y="6018"/>
                    </a:cubicBezTo>
                    <a:cubicBezTo>
                      <a:pt x="6801" y="6001"/>
                      <a:pt x="7487" y="5958"/>
                      <a:pt x="8172" y="5889"/>
                    </a:cubicBezTo>
                    <a:cubicBezTo>
                      <a:pt x="7980" y="5700"/>
                      <a:pt x="7776" y="5523"/>
                      <a:pt x="7570" y="5353"/>
                    </a:cubicBezTo>
                    <a:cubicBezTo>
                      <a:pt x="7074" y="4938"/>
                      <a:pt x="6570" y="4537"/>
                      <a:pt x="6065" y="4135"/>
                    </a:cubicBezTo>
                    <a:cubicBezTo>
                      <a:pt x="4997" y="3281"/>
                      <a:pt x="3948" y="2406"/>
                      <a:pt x="2919" y="1505"/>
                    </a:cubicBezTo>
                    <a:cubicBezTo>
                      <a:pt x="2351" y="1007"/>
                      <a:pt x="1786" y="507"/>
                      <a:pt x="12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" name="Google Shape;246;p8"/>
            <p:cNvGrpSpPr/>
            <p:nvPr/>
          </p:nvGrpSpPr>
          <p:grpSpPr>
            <a:xfrm>
              <a:off x="-5267275" y="9662750"/>
              <a:ext cx="1475075" cy="1833875"/>
              <a:chOff x="-5267275" y="9662750"/>
              <a:chExt cx="1475075" cy="1833875"/>
            </a:xfrm>
          </p:grpSpPr>
          <p:sp>
            <p:nvSpPr>
              <p:cNvPr id="247" name="Google Shape;247;p8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8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Google Shape;249;p8"/>
            <p:cNvGrpSpPr/>
            <p:nvPr/>
          </p:nvGrpSpPr>
          <p:grpSpPr>
            <a:xfrm>
              <a:off x="-3390650" y="10079050"/>
              <a:ext cx="1087200" cy="1335725"/>
              <a:chOff x="-3390650" y="10079050"/>
              <a:chExt cx="1087200" cy="1335725"/>
            </a:xfrm>
          </p:grpSpPr>
          <p:sp>
            <p:nvSpPr>
              <p:cNvPr id="250" name="Google Shape;250;p8"/>
              <p:cNvSpPr/>
              <p:nvPr/>
            </p:nvSpPr>
            <p:spPr>
              <a:xfrm>
                <a:off x="-3390650" y="10079050"/>
                <a:ext cx="1004100" cy="763300"/>
              </a:xfrm>
              <a:custGeom>
                <a:avLst/>
                <a:gdLst/>
                <a:ahLst/>
                <a:cxnLst/>
                <a:rect l="l" t="t" r="r" b="b"/>
                <a:pathLst>
                  <a:path w="40164" h="30532" extrusionOk="0">
                    <a:moveTo>
                      <a:pt x="19585" y="0"/>
                    </a:moveTo>
                    <a:cubicBezTo>
                      <a:pt x="17914" y="0"/>
                      <a:pt x="16235" y="820"/>
                      <a:pt x="14976" y="1850"/>
                    </a:cubicBezTo>
                    <a:cubicBezTo>
                      <a:pt x="13579" y="2994"/>
                      <a:pt x="12584" y="4655"/>
                      <a:pt x="12286" y="6441"/>
                    </a:cubicBezTo>
                    <a:cubicBezTo>
                      <a:pt x="12023" y="8013"/>
                      <a:pt x="12215" y="9588"/>
                      <a:pt x="12840" y="11004"/>
                    </a:cubicBezTo>
                    <a:cubicBezTo>
                      <a:pt x="12229" y="10886"/>
                      <a:pt x="11618" y="10766"/>
                      <a:pt x="11005" y="10645"/>
                    </a:cubicBezTo>
                    <a:cubicBezTo>
                      <a:pt x="9808" y="10410"/>
                      <a:pt x="8607" y="10166"/>
                      <a:pt x="7388" y="10071"/>
                    </a:cubicBezTo>
                    <a:cubicBezTo>
                      <a:pt x="7111" y="10049"/>
                      <a:pt x="6833" y="10038"/>
                      <a:pt x="6555" y="10038"/>
                    </a:cubicBezTo>
                    <a:cubicBezTo>
                      <a:pt x="4653" y="10038"/>
                      <a:pt x="2749" y="10565"/>
                      <a:pt x="1415" y="12005"/>
                    </a:cubicBezTo>
                    <a:cubicBezTo>
                      <a:pt x="742" y="12730"/>
                      <a:pt x="262" y="13618"/>
                      <a:pt x="131" y="14603"/>
                    </a:cubicBezTo>
                    <a:cubicBezTo>
                      <a:pt x="1" y="15591"/>
                      <a:pt x="257" y="16612"/>
                      <a:pt x="821" y="17435"/>
                    </a:cubicBezTo>
                    <a:cubicBezTo>
                      <a:pt x="1995" y="19148"/>
                      <a:pt x="4004" y="20013"/>
                      <a:pt x="5901" y="20665"/>
                    </a:cubicBezTo>
                    <a:cubicBezTo>
                      <a:pt x="7079" y="21069"/>
                      <a:pt x="8292" y="21361"/>
                      <a:pt x="9524" y="21541"/>
                    </a:cubicBezTo>
                    <a:cubicBezTo>
                      <a:pt x="8883" y="22393"/>
                      <a:pt x="8397" y="23345"/>
                      <a:pt x="8226" y="24430"/>
                    </a:cubicBezTo>
                    <a:cubicBezTo>
                      <a:pt x="8045" y="25574"/>
                      <a:pt x="8163" y="26743"/>
                      <a:pt x="8764" y="27756"/>
                    </a:cubicBezTo>
                    <a:cubicBezTo>
                      <a:pt x="9238" y="28559"/>
                      <a:pt x="9963" y="29215"/>
                      <a:pt x="10777" y="29663"/>
                    </a:cubicBezTo>
                    <a:cubicBezTo>
                      <a:pt x="11864" y="30261"/>
                      <a:pt x="13040" y="30531"/>
                      <a:pt x="14218" y="30531"/>
                    </a:cubicBezTo>
                    <a:cubicBezTo>
                      <a:pt x="16767" y="30531"/>
                      <a:pt x="19324" y="29267"/>
                      <a:pt x="21003" y="27322"/>
                    </a:cubicBezTo>
                    <a:cubicBezTo>
                      <a:pt x="21982" y="26188"/>
                      <a:pt x="22704" y="24853"/>
                      <a:pt x="23062" y="23415"/>
                    </a:cubicBezTo>
                    <a:cubicBezTo>
                      <a:pt x="25445" y="25477"/>
                      <a:pt x="28275" y="27124"/>
                      <a:pt x="31446" y="27124"/>
                    </a:cubicBezTo>
                    <a:cubicBezTo>
                      <a:pt x="31848" y="27124"/>
                      <a:pt x="32255" y="27098"/>
                      <a:pt x="32668" y="27042"/>
                    </a:cubicBezTo>
                    <a:cubicBezTo>
                      <a:pt x="34587" y="26784"/>
                      <a:pt x="36569" y="25823"/>
                      <a:pt x="37515" y="24051"/>
                    </a:cubicBezTo>
                    <a:cubicBezTo>
                      <a:pt x="37991" y="23161"/>
                      <a:pt x="38140" y="22149"/>
                      <a:pt x="37905" y="21163"/>
                    </a:cubicBezTo>
                    <a:cubicBezTo>
                      <a:pt x="37683" y="20235"/>
                      <a:pt x="37115" y="19391"/>
                      <a:pt x="36430" y="18738"/>
                    </a:cubicBezTo>
                    <a:cubicBezTo>
                      <a:pt x="35442" y="17794"/>
                      <a:pt x="34235" y="17286"/>
                      <a:pt x="32995" y="16847"/>
                    </a:cubicBezTo>
                    <a:cubicBezTo>
                      <a:pt x="34289" y="16493"/>
                      <a:pt x="35538" y="15990"/>
                      <a:pt x="36632" y="15208"/>
                    </a:cubicBezTo>
                    <a:cubicBezTo>
                      <a:pt x="38429" y="13925"/>
                      <a:pt x="40164" y="11700"/>
                      <a:pt x="39693" y="9350"/>
                    </a:cubicBezTo>
                    <a:cubicBezTo>
                      <a:pt x="39276" y="7278"/>
                      <a:pt x="37036" y="6203"/>
                      <a:pt x="35161" y="5816"/>
                    </a:cubicBezTo>
                    <a:cubicBezTo>
                      <a:pt x="34399" y="5658"/>
                      <a:pt x="33621" y="5580"/>
                      <a:pt x="32843" y="5580"/>
                    </a:cubicBezTo>
                    <a:cubicBezTo>
                      <a:pt x="31612" y="5580"/>
                      <a:pt x="30381" y="5775"/>
                      <a:pt x="29211" y="6158"/>
                    </a:cubicBezTo>
                    <a:cubicBezTo>
                      <a:pt x="27731" y="6643"/>
                      <a:pt x="26305" y="7416"/>
                      <a:pt x="25124" y="8454"/>
                    </a:cubicBezTo>
                    <a:cubicBezTo>
                      <a:pt x="24972" y="7090"/>
                      <a:pt x="24708" y="5741"/>
                      <a:pt x="24215" y="4458"/>
                    </a:cubicBezTo>
                    <a:cubicBezTo>
                      <a:pt x="23524" y="2662"/>
                      <a:pt x="22397" y="348"/>
                      <a:pt x="20264" y="47"/>
                    </a:cubicBezTo>
                    <a:cubicBezTo>
                      <a:pt x="20039" y="15"/>
                      <a:pt x="19812" y="0"/>
                      <a:pt x="195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8"/>
              <p:cNvSpPr/>
              <p:nvPr/>
            </p:nvSpPr>
            <p:spPr>
              <a:xfrm>
                <a:off x="-3317325" y="10726775"/>
                <a:ext cx="1013875" cy="688000"/>
              </a:xfrm>
              <a:custGeom>
                <a:avLst/>
                <a:gdLst/>
                <a:ahLst/>
                <a:cxnLst/>
                <a:rect l="l" t="t" r="r" b="b"/>
                <a:pathLst>
                  <a:path w="40555" h="27520" extrusionOk="0">
                    <a:moveTo>
                      <a:pt x="20664" y="1"/>
                    </a:moveTo>
                    <a:cubicBezTo>
                      <a:pt x="20458" y="1"/>
                      <a:pt x="20243" y="104"/>
                      <a:pt x="20158" y="279"/>
                    </a:cubicBezTo>
                    <a:cubicBezTo>
                      <a:pt x="19908" y="794"/>
                      <a:pt x="19912" y="1304"/>
                      <a:pt x="19949" y="1866"/>
                    </a:cubicBezTo>
                    <a:cubicBezTo>
                      <a:pt x="19983" y="2360"/>
                      <a:pt x="20015" y="2854"/>
                      <a:pt x="20037" y="3350"/>
                    </a:cubicBezTo>
                    <a:cubicBezTo>
                      <a:pt x="20080" y="4362"/>
                      <a:pt x="20092" y="5374"/>
                      <a:pt x="20067" y="6386"/>
                    </a:cubicBezTo>
                    <a:cubicBezTo>
                      <a:pt x="20018" y="8370"/>
                      <a:pt x="19840" y="10343"/>
                      <a:pt x="19464" y="12288"/>
                    </a:cubicBezTo>
                    <a:cubicBezTo>
                      <a:pt x="19269" y="13293"/>
                      <a:pt x="19031" y="14274"/>
                      <a:pt x="18750" y="15232"/>
                    </a:cubicBezTo>
                    <a:cubicBezTo>
                      <a:pt x="18670" y="15075"/>
                      <a:pt x="18587" y="14922"/>
                      <a:pt x="18500" y="14771"/>
                    </a:cubicBezTo>
                    <a:cubicBezTo>
                      <a:pt x="17683" y="13374"/>
                      <a:pt x="16497" y="12232"/>
                      <a:pt x="15160" y="11333"/>
                    </a:cubicBezTo>
                    <a:cubicBezTo>
                      <a:pt x="13000" y="9879"/>
                      <a:pt x="10427" y="9072"/>
                      <a:pt x="7838" y="9072"/>
                    </a:cubicBezTo>
                    <a:cubicBezTo>
                      <a:pt x="7013" y="9072"/>
                      <a:pt x="6186" y="9154"/>
                      <a:pt x="5370" y="9323"/>
                    </a:cubicBezTo>
                    <a:cubicBezTo>
                      <a:pt x="3484" y="9715"/>
                      <a:pt x="1754" y="10579"/>
                      <a:pt x="257" y="11782"/>
                    </a:cubicBezTo>
                    <a:cubicBezTo>
                      <a:pt x="0" y="11987"/>
                      <a:pt x="25" y="12465"/>
                      <a:pt x="257" y="12674"/>
                    </a:cubicBezTo>
                    <a:cubicBezTo>
                      <a:pt x="1267" y="13584"/>
                      <a:pt x="2454" y="14303"/>
                      <a:pt x="3748" y="14727"/>
                    </a:cubicBezTo>
                    <a:cubicBezTo>
                      <a:pt x="4898" y="15101"/>
                      <a:pt x="6083" y="15199"/>
                      <a:pt x="7278" y="15199"/>
                    </a:cubicBezTo>
                    <a:cubicBezTo>
                      <a:pt x="7529" y="15199"/>
                      <a:pt x="7781" y="15194"/>
                      <a:pt x="8032" y="15187"/>
                    </a:cubicBezTo>
                    <a:cubicBezTo>
                      <a:pt x="8422" y="15176"/>
                      <a:pt x="8809" y="15166"/>
                      <a:pt x="9195" y="15166"/>
                    </a:cubicBezTo>
                    <a:cubicBezTo>
                      <a:pt x="10147" y="15166"/>
                      <a:pt x="11088" y="15228"/>
                      <a:pt x="12022" y="15491"/>
                    </a:cubicBezTo>
                    <a:cubicBezTo>
                      <a:pt x="13141" y="15808"/>
                      <a:pt x="14183" y="16348"/>
                      <a:pt x="15117" y="17041"/>
                    </a:cubicBezTo>
                    <a:cubicBezTo>
                      <a:pt x="15621" y="17414"/>
                      <a:pt x="16081" y="17854"/>
                      <a:pt x="16497" y="18324"/>
                    </a:cubicBezTo>
                    <a:cubicBezTo>
                      <a:pt x="16723" y="18581"/>
                      <a:pt x="16926" y="18859"/>
                      <a:pt x="17162" y="19106"/>
                    </a:cubicBezTo>
                    <a:cubicBezTo>
                      <a:pt x="17188" y="19132"/>
                      <a:pt x="17215" y="19160"/>
                      <a:pt x="17239" y="19189"/>
                    </a:cubicBezTo>
                    <a:cubicBezTo>
                      <a:pt x="16762" y="20184"/>
                      <a:pt x="16215" y="21147"/>
                      <a:pt x="15605" y="22068"/>
                    </a:cubicBezTo>
                    <a:cubicBezTo>
                      <a:pt x="15060" y="22889"/>
                      <a:pt x="14583" y="23522"/>
                      <a:pt x="13947" y="24248"/>
                    </a:cubicBezTo>
                    <a:cubicBezTo>
                      <a:pt x="13638" y="24603"/>
                      <a:pt x="13316" y="24947"/>
                      <a:pt x="12983" y="25280"/>
                    </a:cubicBezTo>
                    <a:cubicBezTo>
                      <a:pt x="12582" y="25682"/>
                      <a:pt x="12135" y="26071"/>
                      <a:pt x="12014" y="26648"/>
                    </a:cubicBezTo>
                    <a:cubicBezTo>
                      <a:pt x="11933" y="27032"/>
                      <a:pt x="12184" y="27520"/>
                      <a:pt x="12624" y="27520"/>
                    </a:cubicBezTo>
                    <a:cubicBezTo>
                      <a:pt x="12641" y="27520"/>
                      <a:pt x="12659" y="27519"/>
                      <a:pt x="12677" y="27517"/>
                    </a:cubicBezTo>
                    <a:cubicBezTo>
                      <a:pt x="12964" y="27493"/>
                      <a:pt x="13215" y="27456"/>
                      <a:pt x="13460" y="27287"/>
                    </a:cubicBezTo>
                    <a:cubicBezTo>
                      <a:pt x="13675" y="27139"/>
                      <a:pt x="13879" y="26975"/>
                      <a:pt x="14070" y="26796"/>
                    </a:cubicBezTo>
                    <a:cubicBezTo>
                      <a:pt x="14397" y="26482"/>
                      <a:pt x="14710" y="26151"/>
                      <a:pt x="15014" y="25814"/>
                    </a:cubicBezTo>
                    <a:cubicBezTo>
                      <a:pt x="15628" y="25130"/>
                      <a:pt x="16203" y="24411"/>
                      <a:pt x="16734" y="23660"/>
                    </a:cubicBezTo>
                    <a:cubicBezTo>
                      <a:pt x="18619" y="21011"/>
                      <a:pt x="19925" y="17974"/>
                      <a:pt x="20735" y="14794"/>
                    </a:cubicBezTo>
                    <a:cubicBezTo>
                      <a:pt x="21957" y="15230"/>
                      <a:pt x="23251" y="15448"/>
                      <a:pt x="24545" y="15448"/>
                    </a:cubicBezTo>
                    <a:cubicBezTo>
                      <a:pt x="25758" y="15448"/>
                      <a:pt x="26971" y="15257"/>
                      <a:pt x="28126" y="14874"/>
                    </a:cubicBezTo>
                    <a:cubicBezTo>
                      <a:pt x="29395" y="14452"/>
                      <a:pt x="30556" y="13781"/>
                      <a:pt x="31760" y="13211"/>
                    </a:cubicBezTo>
                    <a:cubicBezTo>
                      <a:pt x="32881" y="12681"/>
                      <a:pt x="34048" y="12334"/>
                      <a:pt x="35295" y="12318"/>
                    </a:cubicBezTo>
                    <a:cubicBezTo>
                      <a:pt x="35330" y="12317"/>
                      <a:pt x="35365" y="12317"/>
                      <a:pt x="35400" y="12317"/>
                    </a:cubicBezTo>
                    <a:cubicBezTo>
                      <a:pt x="36811" y="12317"/>
                      <a:pt x="38185" y="12675"/>
                      <a:pt x="39488" y="13204"/>
                    </a:cubicBezTo>
                    <a:cubicBezTo>
                      <a:pt x="39557" y="13232"/>
                      <a:pt x="39627" y="13244"/>
                      <a:pt x="39697" y="13244"/>
                    </a:cubicBezTo>
                    <a:cubicBezTo>
                      <a:pt x="40138" y="13244"/>
                      <a:pt x="40554" y="12729"/>
                      <a:pt x="40392" y="12302"/>
                    </a:cubicBezTo>
                    <a:cubicBezTo>
                      <a:pt x="39227" y="9250"/>
                      <a:pt x="35834" y="7831"/>
                      <a:pt x="32816" y="7347"/>
                    </a:cubicBezTo>
                    <a:cubicBezTo>
                      <a:pt x="32043" y="7223"/>
                      <a:pt x="31259" y="7159"/>
                      <a:pt x="30477" y="7159"/>
                    </a:cubicBezTo>
                    <a:cubicBezTo>
                      <a:pt x="27834" y="7159"/>
                      <a:pt x="25211" y="7890"/>
                      <a:pt x="23071" y="9509"/>
                    </a:cubicBezTo>
                    <a:cubicBezTo>
                      <a:pt x="22490" y="9947"/>
                      <a:pt x="21953" y="10440"/>
                      <a:pt x="21466" y="10980"/>
                    </a:cubicBezTo>
                    <a:cubicBezTo>
                      <a:pt x="21631" y="9753"/>
                      <a:pt x="21732" y="8517"/>
                      <a:pt x="21769" y="7280"/>
                    </a:cubicBezTo>
                    <a:cubicBezTo>
                      <a:pt x="21803" y="6108"/>
                      <a:pt x="21783" y="4938"/>
                      <a:pt x="21720" y="3767"/>
                    </a:cubicBezTo>
                    <a:cubicBezTo>
                      <a:pt x="21687" y="3172"/>
                      <a:pt x="21644" y="2578"/>
                      <a:pt x="21592" y="1984"/>
                    </a:cubicBezTo>
                    <a:cubicBezTo>
                      <a:pt x="21565" y="1677"/>
                      <a:pt x="21526" y="1368"/>
                      <a:pt x="21469" y="1064"/>
                    </a:cubicBezTo>
                    <a:cubicBezTo>
                      <a:pt x="21403" y="708"/>
                      <a:pt x="21256" y="447"/>
                      <a:pt x="21038" y="166"/>
                    </a:cubicBezTo>
                    <a:cubicBezTo>
                      <a:pt x="20950" y="52"/>
                      <a:pt x="20809" y="1"/>
                      <a:pt x="20664" y="1"/>
                    </a:cubicBezTo>
                    <a:close/>
                  </a:path>
                </a:pathLst>
              </a:custGeom>
              <a:solidFill>
                <a:srgbClr val="9D97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8"/>
              <p:cNvSpPr/>
              <p:nvPr/>
            </p:nvSpPr>
            <p:spPr>
              <a:xfrm>
                <a:off x="-3232600" y="10982300"/>
                <a:ext cx="3440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283" extrusionOk="0">
                    <a:moveTo>
                      <a:pt x="731" y="0"/>
                    </a:moveTo>
                    <a:cubicBezTo>
                      <a:pt x="510" y="0"/>
                      <a:pt x="283" y="99"/>
                      <a:pt x="137" y="306"/>
                    </a:cubicBezTo>
                    <a:lnTo>
                      <a:pt x="114" y="340"/>
                    </a:lnTo>
                    <a:cubicBezTo>
                      <a:pt x="0" y="500"/>
                      <a:pt x="0" y="782"/>
                      <a:pt x="114" y="942"/>
                    </a:cubicBezTo>
                    <a:lnTo>
                      <a:pt x="137" y="977"/>
                    </a:lnTo>
                    <a:cubicBezTo>
                      <a:pt x="282" y="1183"/>
                      <a:pt x="509" y="1282"/>
                      <a:pt x="730" y="1282"/>
                    </a:cubicBezTo>
                    <a:cubicBezTo>
                      <a:pt x="1061" y="1282"/>
                      <a:pt x="1376" y="1059"/>
                      <a:pt x="1376" y="641"/>
                    </a:cubicBezTo>
                    <a:cubicBezTo>
                      <a:pt x="1376" y="223"/>
                      <a:pt x="1061" y="0"/>
                      <a:pt x="7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8"/>
              <p:cNvSpPr/>
              <p:nvPr/>
            </p:nvSpPr>
            <p:spPr>
              <a:xfrm>
                <a:off x="-3181900" y="11029175"/>
                <a:ext cx="43625" cy="43000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20" extrusionOk="0">
                    <a:moveTo>
                      <a:pt x="863" y="0"/>
                    </a:moveTo>
                    <a:lnTo>
                      <a:pt x="636" y="31"/>
                    </a:lnTo>
                    <a:lnTo>
                      <a:pt x="432" y="117"/>
                    </a:lnTo>
                    <a:lnTo>
                      <a:pt x="258" y="252"/>
                    </a:lnTo>
                    <a:cubicBezTo>
                      <a:pt x="240" y="271"/>
                      <a:pt x="139" y="406"/>
                      <a:pt x="123" y="427"/>
                    </a:cubicBezTo>
                    <a:lnTo>
                      <a:pt x="119" y="435"/>
                    </a:lnTo>
                    <a:lnTo>
                      <a:pt x="111" y="444"/>
                    </a:lnTo>
                    <a:lnTo>
                      <a:pt x="108" y="450"/>
                    </a:lnTo>
                    <a:cubicBezTo>
                      <a:pt x="88" y="476"/>
                      <a:pt x="76" y="507"/>
                      <a:pt x="70" y="541"/>
                    </a:cubicBezTo>
                    <a:cubicBezTo>
                      <a:pt x="22" y="628"/>
                      <a:pt x="0" y="728"/>
                      <a:pt x="5" y="828"/>
                    </a:cubicBezTo>
                    <a:cubicBezTo>
                      <a:pt x="5" y="836"/>
                      <a:pt x="7" y="843"/>
                      <a:pt x="7" y="851"/>
                    </a:cubicBezTo>
                    <a:cubicBezTo>
                      <a:pt x="16" y="929"/>
                      <a:pt x="20" y="1020"/>
                      <a:pt x="39" y="1086"/>
                    </a:cubicBezTo>
                    <a:cubicBezTo>
                      <a:pt x="97" y="1298"/>
                      <a:pt x="246" y="1499"/>
                      <a:pt x="441" y="1603"/>
                    </a:cubicBezTo>
                    <a:cubicBezTo>
                      <a:pt x="576" y="1681"/>
                      <a:pt x="726" y="1720"/>
                      <a:pt x="876" y="1720"/>
                    </a:cubicBezTo>
                    <a:cubicBezTo>
                      <a:pt x="1025" y="1720"/>
                      <a:pt x="1175" y="1681"/>
                      <a:pt x="1309" y="1603"/>
                    </a:cubicBezTo>
                    <a:lnTo>
                      <a:pt x="1484" y="1468"/>
                    </a:lnTo>
                    <a:cubicBezTo>
                      <a:pt x="1588" y="1364"/>
                      <a:pt x="1665" y="1232"/>
                      <a:pt x="1705" y="1089"/>
                    </a:cubicBezTo>
                    <a:cubicBezTo>
                      <a:pt x="1740" y="979"/>
                      <a:pt x="1745" y="859"/>
                      <a:pt x="1719" y="745"/>
                    </a:cubicBezTo>
                    <a:cubicBezTo>
                      <a:pt x="1714" y="632"/>
                      <a:pt x="1679" y="521"/>
                      <a:pt x="1617" y="426"/>
                    </a:cubicBezTo>
                    <a:cubicBezTo>
                      <a:pt x="1462" y="160"/>
                      <a:pt x="1180" y="7"/>
                      <a:pt x="8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8"/>
              <p:cNvSpPr/>
              <p:nvPr/>
            </p:nvSpPr>
            <p:spPr>
              <a:xfrm>
                <a:off x="-3117950" y="10971075"/>
                <a:ext cx="34950" cy="32225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289" extrusionOk="0">
                    <a:moveTo>
                      <a:pt x="646" y="0"/>
                    </a:moveTo>
                    <a:cubicBezTo>
                      <a:pt x="425" y="0"/>
                      <a:pt x="209" y="114"/>
                      <a:pt x="88" y="319"/>
                    </a:cubicBezTo>
                    <a:cubicBezTo>
                      <a:pt x="31" y="419"/>
                      <a:pt x="1" y="531"/>
                      <a:pt x="1" y="646"/>
                    </a:cubicBezTo>
                    <a:cubicBezTo>
                      <a:pt x="1" y="677"/>
                      <a:pt x="4" y="708"/>
                      <a:pt x="13" y="737"/>
                    </a:cubicBezTo>
                    <a:cubicBezTo>
                      <a:pt x="16" y="821"/>
                      <a:pt x="42" y="904"/>
                      <a:pt x="90" y="975"/>
                    </a:cubicBezTo>
                    <a:lnTo>
                      <a:pt x="189" y="1105"/>
                    </a:lnTo>
                    <a:cubicBezTo>
                      <a:pt x="202" y="1116"/>
                      <a:pt x="216" y="1125"/>
                      <a:pt x="228" y="1134"/>
                    </a:cubicBezTo>
                    <a:cubicBezTo>
                      <a:pt x="254" y="1170"/>
                      <a:pt x="286" y="1199"/>
                      <a:pt x="321" y="1222"/>
                    </a:cubicBezTo>
                    <a:lnTo>
                      <a:pt x="437" y="1270"/>
                    </a:lnTo>
                    <a:cubicBezTo>
                      <a:pt x="498" y="1282"/>
                      <a:pt x="559" y="1289"/>
                      <a:pt x="621" y="1289"/>
                    </a:cubicBezTo>
                    <a:cubicBezTo>
                      <a:pt x="657" y="1289"/>
                      <a:pt x="694" y="1286"/>
                      <a:pt x="730" y="1282"/>
                    </a:cubicBezTo>
                    <a:cubicBezTo>
                      <a:pt x="814" y="1279"/>
                      <a:pt x="897" y="1251"/>
                      <a:pt x="968" y="1205"/>
                    </a:cubicBezTo>
                    <a:lnTo>
                      <a:pt x="973" y="1202"/>
                    </a:lnTo>
                    <a:cubicBezTo>
                      <a:pt x="1398" y="953"/>
                      <a:pt x="1398" y="338"/>
                      <a:pt x="973" y="89"/>
                    </a:cubicBezTo>
                    <a:lnTo>
                      <a:pt x="971" y="89"/>
                    </a:lnTo>
                    <a:cubicBezTo>
                      <a:pt x="869" y="29"/>
                      <a:pt x="757" y="0"/>
                      <a:pt x="6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8"/>
              <p:cNvSpPr/>
              <p:nvPr/>
            </p:nvSpPr>
            <p:spPr>
              <a:xfrm>
                <a:off x="-3047750" y="11063725"/>
                <a:ext cx="4052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1601" extrusionOk="0">
                    <a:moveTo>
                      <a:pt x="810" y="0"/>
                    </a:moveTo>
                    <a:cubicBezTo>
                      <a:pt x="739" y="0"/>
                      <a:pt x="667" y="10"/>
                      <a:pt x="598" y="28"/>
                    </a:cubicBezTo>
                    <a:cubicBezTo>
                      <a:pt x="578" y="33"/>
                      <a:pt x="560" y="34"/>
                      <a:pt x="540" y="37"/>
                    </a:cubicBezTo>
                    <a:cubicBezTo>
                      <a:pt x="535" y="37"/>
                      <a:pt x="373" y="106"/>
                      <a:pt x="369" y="109"/>
                    </a:cubicBezTo>
                    <a:lnTo>
                      <a:pt x="366" y="111"/>
                    </a:lnTo>
                    <a:lnTo>
                      <a:pt x="360" y="116"/>
                    </a:lnTo>
                    <a:lnTo>
                      <a:pt x="354" y="120"/>
                    </a:lnTo>
                    <a:lnTo>
                      <a:pt x="351" y="122"/>
                    </a:lnTo>
                    <a:cubicBezTo>
                      <a:pt x="330" y="136"/>
                      <a:pt x="308" y="152"/>
                      <a:pt x="288" y="169"/>
                    </a:cubicBezTo>
                    <a:cubicBezTo>
                      <a:pt x="222" y="212"/>
                      <a:pt x="168" y="272"/>
                      <a:pt x="131" y="341"/>
                    </a:cubicBezTo>
                    <a:lnTo>
                      <a:pt x="124" y="352"/>
                    </a:lnTo>
                    <a:lnTo>
                      <a:pt x="119" y="358"/>
                    </a:lnTo>
                    <a:lnTo>
                      <a:pt x="118" y="361"/>
                    </a:lnTo>
                    <a:lnTo>
                      <a:pt x="47" y="529"/>
                    </a:lnTo>
                    <a:lnTo>
                      <a:pt x="47" y="533"/>
                    </a:lnTo>
                    <a:cubicBezTo>
                      <a:pt x="44" y="552"/>
                      <a:pt x="42" y="570"/>
                      <a:pt x="39" y="587"/>
                    </a:cubicBezTo>
                    <a:cubicBezTo>
                      <a:pt x="6" y="690"/>
                      <a:pt x="1" y="800"/>
                      <a:pt x="26" y="906"/>
                    </a:cubicBezTo>
                    <a:cubicBezTo>
                      <a:pt x="24" y="977"/>
                      <a:pt x="44" y="1048"/>
                      <a:pt x="79" y="1109"/>
                    </a:cubicBezTo>
                    <a:cubicBezTo>
                      <a:pt x="112" y="1207"/>
                      <a:pt x="168" y="1296"/>
                      <a:pt x="245" y="1365"/>
                    </a:cubicBezTo>
                    <a:lnTo>
                      <a:pt x="406" y="1491"/>
                    </a:lnTo>
                    <a:lnTo>
                      <a:pt x="598" y="1571"/>
                    </a:lnTo>
                    <a:cubicBezTo>
                      <a:pt x="659" y="1591"/>
                      <a:pt x="722" y="1601"/>
                      <a:pt x="785" y="1601"/>
                    </a:cubicBezTo>
                    <a:cubicBezTo>
                      <a:pt x="830" y="1601"/>
                      <a:pt x="874" y="1596"/>
                      <a:pt x="918" y="1587"/>
                    </a:cubicBezTo>
                    <a:cubicBezTo>
                      <a:pt x="988" y="1587"/>
                      <a:pt x="1059" y="1567"/>
                      <a:pt x="1120" y="1531"/>
                    </a:cubicBezTo>
                    <a:cubicBezTo>
                      <a:pt x="1219" y="1499"/>
                      <a:pt x="1308" y="1442"/>
                      <a:pt x="1377" y="1365"/>
                    </a:cubicBezTo>
                    <a:lnTo>
                      <a:pt x="1503" y="1204"/>
                    </a:lnTo>
                    <a:lnTo>
                      <a:pt x="1582" y="1012"/>
                    </a:lnTo>
                    <a:cubicBezTo>
                      <a:pt x="1616" y="909"/>
                      <a:pt x="1621" y="799"/>
                      <a:pt x="1596" y="694"/>
                    </a:cubicBezTo>
                    <a:cubicBezTo>
                      <a:pt x="1596" y="622"/>
                      <a:pt x="1578" y="553"/>
                      <a:pt x="1543" y="492"/>
                    </a:cubicBezTo>
                    <a:cubicBezTo>
                      <a:pt x="1510" y="393"/>
                      <a:pt x="1454" y="304"/>
                      <a:pt x="1377" y="234"/>
                    </a:cubicBezTo>
                    <a:lnTo>
                      <a:pt x="1216" y="109"/>
                    </a:lnTo>
                    <a:lnTo>
                      <a:pt x="1024" y="28"/>
                    </a:lnTo>
                    <a:cubicBezTo>
                      <a:pt x="954" y="10"/>
                      <a:pt x="882" y="0"/>
                      <a:pt x="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8"/>
              <p:cNvSpPr/>
              <p:nvPr/>
            </p:nvSpPr>
            <p:spPr>
              <a:xfrm>
                <a:off x="-2996850" y="11023600"/>
                <a:ext cx="44500" cy="38800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1552" extrusionOk="0">
                    <a:moveTo>
                      <a:pt x="1016" y="0"/>
                    </a:moveTo>
                    <a:cubicBezTo>
                      <a:pt x="1007" y="0"/>
                      <a:pt x="998" y="0"/>
                      <a:pt x="990" y="1"/>
                    </a:cubicBezTo>
                    <a:lnTo>
                      <a:pt x="784" y="28"/>
                    </a:lnTo>
                    <a:cubicBezTo>
                      <a:pt x="773" y="32"/>
                      <a:pt x="764" y="35"/>
                      <a:pt x="755" y="38"/>
                    </a:cubicBezTo>
                    <a:cubicBezTo>
                      <a:pt x="700" y="61"/>
                      <a:pt x="624" y="91"/>
                      <a:pt x="571" y="116"/>
                    </a:cubicBezTo>
                    <a:lnTo>
                      <a:pt x="565" y="119"/>
                    </a:lnTo>
                    <a:cubicBezTo>
                      <a:pt x="560" y="121"/>
                      <a:pt x="555" y="124"/>
                      <a:pt x="552" y="125"/>
                    </a:cubicBezTo>
                    <a:cubicBezTo>
                      <a:pt x="548" y="128"/>
                      <a:pt x="543" y="131"/>
                      <a:pt x="538" y="134"/>
                    </a:cubicBezTo>
                    <a:cubicBezTo>
                      <a:pt x="483" y="173"/>
                      <a:pt x="431" y="216"/>
                      <a:pt x="379" y="257"/>
                    </a:cubicBezTo>
                    <a:cubicBezTo>
                      <a:pt x="1" y="621"/>
                      <a:pt x="124" y="1254"/>
                      <a:pt x="609" y="1449"/>
                    </a:cubicBezTo>
                    <a:cubicBezTo>
                      <a:pt x="693" y="1501"/>
                      <a:pt x="789" y="1532"/>
                      <a:pt x="887" y="1536"/>
                    </a:cubicBezTo>
                    <a:cubicBezTo>
                      <a:pt x="914" y="1546"/>
                      <a:pt x="942" y="1551"/>
                      <a:pt x="970" y="1551"/>
                    </a:cubicBezTo>
                    <a:cubicBezTo>
                      <a:pt x="977" y="1551"/>
                      <a:pt x="984" y="1551"/>
                      <a:pt x="991" y="1550"/>
                    </a:cubicBezTo>
                    <a:lnTo>
                      <a:pt x="1011" y="1550"/>
                    </a:lnTo>
                    <a:lnTo>
                      <a:pt x="1216" y="1522"/>
                    </a:lnTo>
                    <a:cubicBezTo>
                      <a:pt x="1312" y="1499"/>
                      <a:pt x="1403" y="1452"/>
                      <a:pt x="1477" y="1384"/>
                    </a:cubicBezTo>
                    <a:cubicBezTo>
                      <a:pt x="1533" y="1352"/>
                      <a:pt x="1581" y="1304"/>
                      <a:pt x="1615" y="1248"/>
                    </a:cubicBezTo>
                    <a:cubicBezTo>
                      <a:pt x="1682" y="1174"/>
                      <a:pt x="1730" y="1083"/>
                      <a:pt x="1751" y="985"/>
                    </a:cubicBezTo>
                    <a:cubicBezTo>
                      <a:pt x="1761" y="917"/>
                      <a:pt x="1770" y="850"/>
                      <a:pt x="1779" y="781"/>
                    </a:cubicBezTo>
                    <a:lnTo>
                      <a:pt x="1751" y="577"/>
                    </a:lnTo>
                    <a:cubicBezTo>
                      <a:pt x="1692" y="388"/>
                      <a:pt x="1566" y="225"/>
                      <a:pt x="1398" y="118"/>
                    </a:cubicBezTo>
                    <a:cubicBezTo>
                      <a:pt x="1395" y="114"/>
                      <a:pt x="1391" y="111"/>
                      <a:pt x="1386" y="108"/>
                    </a:cubicBezTo>
                    <a:cubicBezTo>
                      <a:pt x="1354" y="93"/>
                      <a:pt x="1322" y="79"/>
                      <a:pt x="1288" y="67"/>
                    </a:cubicBezTo>
                    <a:cubicBezTo>
                      <a:pt x="1205" y="23"/>
                      <a:pt x="1110" y="0"/>
                      <a:pt x="10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8"/>
              <p:cNvSpPr/>
              <p:nvPr/>
            </p:nvSpPr>
            <p:spPr>
              <a:xfrm>
                <a:off x="-2938825" y="11115150"/>
                <a:ext cx="29275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1" h="1171" extrusionOk="0">
                    <a:moveTo>
                      <a:pt x="585" y="1"/>
                    </a:moveTo>
                    <a:cubicBezTo>
                      <a:pt x="266" y="9"/>
                      <a:pt x="8" y="267"/>
                      <a:pt x="0" y="586"/>
                    </a:cubicBezTo>
                    <a:cubicBezTo>
                      <a:pt x="6" y="638"/>
                      <a:pt x="14" y="689"/>
                      <a:pt x="22" y="741"/>
                    </a:cubicBezTo>
                    <a:cubicBezTo>
                      <a:pt x="48" y="839"/>
                      <a:pt x="100" y="928"/>
                      <a:pt x="172" y="999"/>
                    </a:cubicBezTo>
                    <a:lnTo>
                      <a:pt x="290" y="1091"/>
                    </a:lnTo>
                    <a:cubicBezTo>
                      <a:pt x="379" y="1143"/>
                      <a:pt x="481" y="1171"/>
                      <a:pt x="585" y="1171"/>
                    </a:cubicBezTo>
                    <a:cubicBezTo>
                      <a:pt x="904" y="1162"/>
                      <a:pt x="1161" y="905"/>
                      <a:pt x="1170" y="586"/>
                    </a:cubicBezTo>
                    <a:cubicBezTo>
                      <a:pt x="1162" y="534"/>
                      <a:pt x="1156" y="482"/>
                      <a:pt x="1149" y="429"/>
                    </a:cubicBezTo>
                    <a:cubicBezTo>
                      <a:pt x="1123" y="333"/>
                      <a:pt x="1070" y="244"/>
                      <a:pt x="998" y="171"/>
                    </a:cubicBezTo>
                    <a:lnTo>
                      <a:pt x="880" y="81"/>
                    </a:lnTo>
                    <a:cubicBezTo>
                      <a:pt x="791" y="29"/>
                      <a:pt x="688" y="1"/>
                      <a:pt x="5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8"/>
              <p:cNvSpPr/>
              <p:nvPr/>
            </p:nvSpPr>
            <p:spPr>
              <a:xfrm>
                <a:off x="-2746825" y="11000350"/>
                <a:ext cx="34350" cy="32200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288" extrusionOk="0">
                    <a:moveTo>
                      <a:pt x="732" y="0"/>
                    </a:moveTo>
                    <a:cubicBezTo>
                      <a:pt x="686" y="0"/>
                      <a:pt x="640" y="7"/>
                      <a:pt x="595" y="19"/>
                    </a:cubicBezTo>
                    <a:lnTo>
                      <a:pt x="573" y="26"/>
                    </a:lnTo>
                    <a:lnTo>
                      <a:pt x="563" y="29"/>
                    </a:lnTo>
                    <a:cubicBezTo>
                      <a:pt x="553" y="33"/>
                      <a:pt x="418" y="89"/>
                      <a:pt x="409" y="94"/>
                    </a:cubicBezTo>
                    <a:cubicBezTo>
                      <a:pt x="103" y="272"/>
                      <a:pt x="1" y="665"/>
                      <a:pt x="179" y="971"/>
                    </a:cubicBezTo>
                    <a:cubicBezTo>
                      <a:pt x="212" y="1014"/>
                      <a:pt x="246" y="1057"/>
                      <a:pt x="278" y="1100"/>
                    </a:cubicBezTo>
                    <a:cubicBezTo>
                      <a:pt x="404" y="1225"/>
                      <a:pt x="568" y="1287"/>
                      <a:pt x="731" y="1287"/>
                    </a:cubicBezTo>
                    <a:cubicBezTo>
                      <a:pt x="895" y="1287"/>
                      <a:pt x="1059" y="1225"/>
                      <a:pt x="1184" y="1100"/>
                    </a:cubicBezTo>
                    <a:cubicBezTo>
                      <a:pt x="1300" y="975"/>
                      <a:pt x="1366" y="816"/>
                      <a:pt x="1372" y="647"/>
                    </a:cubicBezTo>
                    <a:cubicBezTo>
                      <a:pt x="1373" y="533"/>
                      <a:pt x="1343" y="423"/>
                      <a:pt x="1286" y="324"/>
                    </a:cubicBezTo>
                    <a:cubicBezTo>
                      <a:pt x="1230" y="229"/>
                      <a:pt x="1151" y="149"/>
                      <a:pt x="1055" y="94"/>
                    </a:cubicBezTo>
                    <a:cubicBezTo>
                      <a:pt x="1006" y="66"/>
                      <a:pt x="956" y="45"/>
                      <a:pt x="902" y="29"/>
                    </a:cubicBezTo>
                    <a:lnTo>
                      <a:pt x="899" y="29"/>
                    </a:lnTo>
                    <a:lnTo>
                      <a:pt x="888" y="25"/>
                    </a:lnTo>
                    <a:cubicBezTo>
                      <a:pt x="837" y="8"/>
                      <a:pt x="785" y="0"/>
                      <a:pt x="7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8"/>
              <p:cNvSpPr/>
              <p:nvPr/>
            </p:nvSpPr>
            <p:spPr>
              <a:xfrm>
                <a:off x="-2668125" y="11024675"/>
                <a:ext cx="30625" cy="29200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1168" extrusionOk="0">
                    <a:moveTo>
                      <a:pt x="630" y="1"/>
                    </a:moveTo>
                    <a:lnTo>
                      <a:pt x="476" y="21"/>
                    </a:lnTo>
                    <a:cubicBezTo>
                      <a:pt x="427" y="41"/>
                      <a:pt x="380" y="59"/>
                      <a:pt x="333" y="81"/>
                    </a:cubicBezTo>
                    <a:lnTo>
                      <a:pt x="301" y="96"/>
                    </a:lnTo>
                    <a:cubicBezTo>
                      <a:pt x="272" y="108"/>
                      <a:pt x="269" y="118"/>
                      <a:pt x="232" y="147"/>
                    </a:cubicBezTo>
                    <a:cubicBezTo>
                      <a:pt x="189" y="171"/>
                      <a:pt x="154" y="207"/>
                      <a:pt x="129" y="248"/>
                    </a:cubicBezTo>
                    <a:cubicBezTo>
                      <a:pt x="112" y="270"/>
                      <a:pt x="97" y="291"/>
                      <a:pt x="80" y="313"/>
                    </a:cubicBezTo>
                    <a:cubicBezTo>
                      <a:pt x="29" y="398"/>
                      <a:pt x="3" y="498"/>
                      <a:pt x="3" y="598"/>
                    </a:cubicBezTo>
                    <a:cubicBezTo>
                      <a:pt x="0" y="675"/>
                      <a:pt x="17" y="750"/>
                      <a:pt x="52" y="816"/>
                    </a:cubicBezTo>
                    <a:cubicBezTo>
                      <a:pt x="75" y="887"/>
                      <a:pt x="115" y="950"/>
                      <a:pt x="169" y="999"/>
                    </a:cubicBezTo>
                    <a:cubicBezTo>
                      <a:pt x="238" y="1069"/>
                      <a:pt x="326" y="1119"/>
                      <a:pt x="419" y="1146"/>
                    </a:cubicBezTo>
                    <a:cubicBezTo>
                      <a:pt x="473" y="1161"/>
                      <a:pt x="521" y="1168"/>
                      <a:pt x="569" y="1168"/>
                    </a:cubicBezTo>
                    <a:cubicBezTo>
                      <a:pt x="624" y="1168"/>
                      <a:pt x="678" y="1159"/>
                      <a:pt x="740" y="1146"/>
                    </a:cubicBezTo>
                    <a:lnTo>
                      <a:pt x="776" y="1139"/>
                    </a:lnTo>
                    <a:cubicBezTo>
                      <a:pt x="934" y="1100"/>
                      <a:pt x="1063" y="988"/>
                      <a:pt x="1143" y="847"/>
                    </a:cubicBezTo>
                    <a:cubicBezTo>
                      <a:pt x="1181" y="785"/>
                      <a:pt x="1204" y="715"/>
                      <a:pt x="1207" y="641"/>
                    </a:cubicBezTo>
                    <a:cubicBezTo>
                      <a:pt x="1224" y="567"/>
                      <a:pt x="1221" y="491"/>
                      <a:pt x="1196" y="420"/>
                    </a:cubicBezTo>
                    <a:lnTo>
                      <a:pt x="1141" y="286"/>
                    </a:lnTo>
                    <a:cubicBezTo>
                      <a:pt x="1094" y="205"/>
                      <a:pt x="1024" y="136"/>
                      <a:pt x="943" y="88"/>
                    </a:cubicBezTo>
                    <a:lnTo>
                      <a:pt x="920" y="79"/>
                    </a:lnTo>
                    <a:lnTo>
                      <a:pt x="783" y="21"/>
                    </a:lnTo>
                    <a:lnTo>
                      <a:pt x="63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8"/>
              <p:cNvSpPr/>
              <p:nvPr/>
            </p:nvSpPr>
            <p:spPr>
              <a:xfrm>
                <a:off x="-2620850" y="10942975"/>
                <a:ext cx="29900" cy="295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182" extrusionOk="0">
                    <a:moveTo>
                      <a:pt x="617" y="1"/>
                    </a:moveTo>
                    <a:cubicBezTo>
                      <a:pt x="585" y="1"/>
                      <a:pt x="552" y="4"/>
                      <a:pt x="520" y="12"/>
                    </a:cubicBezTo>
                    <a:cubicBezTo>
                      <a:pt x="468" y="12"/>
                      <a:pt x="416" y="26"/>
                      <a:pt x="371" y="52"/>
                    </a:cubicBezTo>
                    <a:cubicBezTo>
                      <a:pt x="297" y="75"/>
                      <a:pt x="233" y="118"/>
                      <a:pt x="181" y="173"/>
                    </a:cubicBezTo>
                    <a:lnTo>
                      <a:pt x="88" y="293"/>
                    </a:lnTo>
                    <a:lnTo>
                      <a:pt x="29" y="434"/>
                    </a:lnTo>
                    <a:cubicBezTo>
                      <a:pt x="4" y="510"/>
                      <a:pt x="1" y="591"/>
                      <a:pt x="18" y="669"/>
                    </a:cubicBezTo>
                    <a:cubicBezTo>
                      <a:pt x="18" y="721"/>
                      <a:pt x="33" y="774"/>
                      <a:pt x="59" y="818"/>
                    </a:cubicBezTo>
                    <a:cubicBezTo>
                      <a:pt x="82" y="892"/>
                      <a:pt x="125" y="956"/>
                      <a:pt x="181" y="1009"/>
                    </a:cubicBezTo>
                    <a:lnTo>
                      <a:pt x="300" y="1101"/>
                    </a:lnTo>
                    <a:lnTo>
                      <a:pt x="442" y="1161"/>
                    </a:lnTo>
                    <a:cubicBezTo>
                      <a:pt x="485" y="1174"/>
                      <a:pt x="531" y="1181"/>
                      <a:pt x="578" y="1181"/>
                    </a:cubicBezTo>
                    <a:cubicBezTo>
                      <a:pt x="611" y="1181"/>
                      <a:pt x="644" y="1178"/>
                      <a:pt x="677" y="1170"/>
                    </a:cubicBezTo>
                    <a:cubicBezTo>
                      <a:pt x="729" y="1170"/>
                      <a:pt x="781" y="1156"/>
                      <a:pt x="826" y="1130"/>
                    </a:cubicBezTo>
                    <a:cubicBezTo>
                      <a:pt x="898" y="1107"/>
                      <a:pt x="964" y="1064"/>
                      <a:pt x="1016" y="1009"/>
                    </a:cubicBezTo>
                    <a:lnTo>
                      <a:pt x="1108" y="889"/>
                    </a:lnTo>
                    <a:cubicBezTo>
                      <a:pt x="1128" y="841"/>
                      <a:pt x="1148" y="795"/>
                      <a:pt x="1166" y="748"/>
                    </a:cubicBezTo>
                    <a:cubicBezTo>
                      <a:pt x="1196" y="645"/>
                      <a:pt x="1196" y="537"/>
                      <a:pt x="1166" y="434"/>
                    </a:cubicBezTo>
                    <a:lnTo>
                      <a:pt x="1166" y="433"/>
                    </a:lnTo>
                    <a:cubicBezTo>
                      <a:pt x="1111" y="233"/>
                      <a:pt x="956" y="77"/>
                      <a:pt x="756" y="23"/>
                    </a:cubicBezTo>
                    <a:lnTo>
                      <a:pt x="755" y="23"/>
                    </a:lnTo>
                    <a:cubicBezTo>
                      <a:pt x="710" y="8"/>
                      <a:pt x="663" y="1"/>
                      <a:pt x="6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8"/>
              <p:cNvSpPr/>
              <p:nvPr/>
            </p:nvSpPr>
            <p:spPr>
              <a:xfrm>
                <a:off x="-2558150" y="10985175"/>
                <a:ext cx="49425" cy="47325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1893" extrusionOk="0">
                    <a:moveTo>
                      <a:pt x="949" y="1"/>
                    </a:moveTo>
                    <a:lnTo>
                      <a:pt x="699" y="35"/>
                    </a:lnTo>
                    <a:cubicBezTo>
                      <a:pt x="542" y="78"/>
                      <a:pt x="400" y="160"/>
                      <a:pt x="286" y="276"/>
                    </a:cubicBezTo>
                    <a:cubicBezTo>
                      <a:pt x="257" y="311"/>
                      <a:pt x="228" y="348"/>
                      <a:pt x="202" y="385"/>
                    </a:cubicBezTo>
                    <a:cubicBezTo>
                      <a:pt x="128" y="463"/>
                      <a:pt x="77" y="560"/>
                      <a:pt x="53" y="666"/>
                    </a:cubicBezTo>
                    <a:lnTo>
                      <a:pt x="53" y="670"/>
                    </a:lnTo>
                    <a:lnTo>
                      <a:pt x="45" y="690"/>
                    </a:lnTo>
                    <a:cubicBezTo>
                      <a:pt x="5" y="812"/>
                      <a:pt x="0" y="941"/>
                      <a:pt x="28" y="1065"/>
                    </a:cubicBezTo>
                    <a:cubicBezTo>
                      <a:pt x="33" y="1189"/>
                      <a:pt x="71" y="1311"/>
                      <a:pt x="140" y="1415"/>
                    </a:cubicBezTo>
                    <a:lnTo>
                      <a:pt x="286" y="1604"/>
                    </a:lnTo>
                    <a:cubicBezTo>
                      <a:pt x="401" y="1719"/>
                      <a:pt x="544" y="1803"/>
                      <a:pt x="701" y="1846"/>
                    </a:cubicBezTo>
                    <a:lnTo>
                      <a:pt x="751" y="1854"/>
                    </a:lnTo>
                    <a:lnTo>
                      <a:pt x="773" y="1857"/>
                    </a:lnTo>
                    <a:cubicBezTo>
                      <a:pt x="814" y="1865"/>
                      <a:pt x="857" y="1871"/>
                      <a:pt x="900" y="1876"/>
                    </a:cubicBezTo>
                    <a:cubicBezTo>
                      <a:pt x="931" y="1887"/>
                      <a:pt x="965" y="1893"/>
                      <a:pt x="998" y="1893"/>
                    </a:cubicBezTo>
                    <a:cubicBezTo>
                      <a:pt x="1009" y="1893"/>
                      <a:pt x="1020" y="1892"/>
                      <a:pt x="1031" y="1891"/>
                    </a:cubicBezTo>
                    <a:cubicBezTo>
                      <a:pt x="1192" y="1891"/>
                      <a:pt x="1349" y="1848"/>
                      <a:pt x="1488" y="1767"/>
                    </a:cubicBezTo>
                    <a:cubicBezTo>
                      <a:pt x="1622" y="1688"/>
                      <a:pt x="1734" y="1576"/>
                      <a:pt x="1812" y="1443"/>
                    </a:cubicBezTo>
                    <a:cubicBezTo>
                      <a:pt x="1977" y="1160"/>
                      <a:pt x="1977" y="810"/>
                      <a:pt x="1812" y="527"/>
                    </a:cubicBezTo>
                    <a:lnTo>
                      <a:pt x="1811" y="529"/>
                    </a:lnTo>
                    <a:lnTo>
                      <a:pt x="1808" y="520"/>
                    </a:lnTo>
                    <a:lnTo>
                      <a:pt x="1665" y="336"/>
                    </a:lnTo>
                    <a:lnTo>
                      <a:pt x="1646" y="314"/>
                    </a:lnTo>
                    <a:lnTo>
                      <a:pt x="1613" y="276"/>
                    </a:lnTo>
                    <a:cubicBezTo>
                      <a:pt x="1431" y="108"/>
                      <a:pt x="1197" y="12"/>
                      <a:pt x="9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8"/>
              <p:cNvSpPr/>
              <p:nvPr/>
            </p:nvSpPr>
            <p:spPr>
              <a:xfrm>
                <a:off x="-2489475" y="10946750"/>
                <a:ext cx="43625" cy="43675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47" extrusionOk="0">
                    <a:moveTo>
                      <a:pt x="872" y="1"/>
                    </a:moveTo>
                    <a:cubicBezTo>
                      <a:pt x="395" y="15"/>
                      <a:pt x="13" y="397"/>
                      <a:pt x="0" y="874"/>
                    </a:cubicBezTo>
                    <a:lnTo>
                      <a:pt x="31" y="1106"/>
                    </a:lnTo>
                    <a:cubicBezTo>
                      <a:pt x="71" y="1251"/>
                      <a:pt x="148" y="1384"/>
                      <a:pt x="255" y="1490"/>
                    </a:cubicBezTo>
                    <a:lnTo>
                      <a:pt x="432" y="1627"/>
                    </a:lnTo>
                    <a:cubicBezTo>
                      <a:pt x="565" y="1705"/>
                      <a:pt x="717" y="1747"/>
                      <a:pt x="872" y="1747"/>
                    </a:cubicBezTo>
                    <a:cubicBezTo>
                      <a:pt x="1348" y="1733"/>
                      <a:pt x="1731" y="1350"/>
                      <a:pt x="1745" y="874"/>
                    </a:cubicBezTo>
                    <a:cubicBezTo>
                      <a:pt x="1734" y="796"/>
                      <a:pt x="1723" y="718"/>
                      <a:pt x="1712" y="641"/>
                    </a:cubicBezTo>
                    <a:cubicBezTo>
                      <a:pt x="1672" y="495"/>
                      <a:pt x="1596" y="363"/>
                      <a:pt x="1488" y="257"/>
                    </a:cubicBezTo>
                    <a:lnTo>
                      <a:pt x="1312" y="121"/>
                    </a:lnTo>
                    <a:cubicBezTo>
                      <a:pt x="1178" y="42"/>
                      <a:pt x="1026" y="1"/>
                      <a:pt x="8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8"/>
              <p:cNvSpPr/>
              <p:nvPr/>
            </p:nvSpPr>
            <p:spPr>
              <a:xfrm>
                <a:off x="-2409900" y="11001975"/>
                <a:ext cx="4270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708" h="1499" extrusionOk="0">
                    <a:moveTo>
                      <a:pt x="898" y="0"/>
                    </a:moveTo>
                    <a:cubicBezTo>
                      <a:pt x="840" y="0"/>
                      <a:pt x="780" y="9"/>
                      <a:pt x="724" y="27"/>
                    </a:cubicBezTo>
                    <a:cubicBezTo>
                      <a:pt x="633" y="58"/>
                      <a:pt x="547" y="98"/>
                      <a:pt x="464" y="144"/>
                    </a:cubicBezTo>
                    <a:cubicBezTo>
                      <a:pt x="0" y="414"/>
                      <a:pt x="0" y="1084"/>
                      <a:pt x="464" y="1354"/>
                    </a:cubicBezTo>
                    <a:cubicBezTo>
                      <a:pt x="547" y="1400"/>
                      <a:pt x="633" y="1440"/>
                      <a:pt x="724" y="1471"/>
                    </a:cubicBezTo>
                    <a:lnTo>
                      <a:pt x="922" y="1498"/>
                    </a:lnTo>
                    <a:cubicBezTo>
                      <a:pt x="928" y="1499"/>
                      <a:pt x="934" y="1499"/>
                      <a:pt x="940" y="1499"/>
                    </a:cubicBezTo>
                    <a:cubicBezTo>
                      <a:pt x="1034" y="1499"/>
                      <a:pt x="1127" y="1477"/>
                      <a:pt x="1210" y="1434"/>
                    </a:cubicBezTo>
                    <a:cubicBezTo>
                      <a:pt x="1273" y="1416"/>
                      <a:pt x="1330" y="1383"/>
                      <a:pt x="1375" y="1337"/>
                    </a:cubicBezTo>
                    <a:cubicBezTo>
                      <a:pt x="1456" y="1285"/>
                      <a:pt x="1522" y="1213"/>
                      <a:pt x="1567" y="1127"/>
                    </a:cubicBezTo>
                    <a:lnTo>
                      <a:pt x="1571" y="1119"/>
                    </a:lnTo>
                    <a:cubicBezTo>
                      <a:pt x="1706" y="892"/>
                      <a:pt x="1708" y="608"/>
                      <a:pt x="1573" y="379"/>
                    </a:cubicBezTo>
                    <a:lnTo>
                      <a:pt x="1568" y="371"/>
                    </a:lnTo>
                    <a:lnTo>
                      <a:pt x="1451" y="219"/>
                    </a:lnTo>
                    <a:cubicBezTo>
                      <a:pt x="1385" y="149"/>
                      <a:pt x="1302" y="95"/>
                      <a:pt x="1210" y="64"/>
                    </a:cubicBezTo>
                    <a:cubicBezTo>
                      <a:pt x="1154" y="32"/>
                      <a:pt x="1087" y="14"/>
                      <a:pt x="1021" y="14"/>
                    </a:cubicBezTo>
                    <a:cubicBezTo>
                      <a:pt x="981" y="5"/>
                      <a:pt x="940" y="0"/>
                      <a:pt x="8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8"/>
              <p:cNvSpPr/>
              <p:nvPr/>
            </p:nvSpPr>
            <p:spPr>
              <a:xfrm>
                <a:off x="-3063975" y="10327175"/>
                <a:ext cx="357025" cy="292900"/>
              </a:xfrm>
              <a:custGeom>
                <a:avLst/>
                <a:gdLst/>
                <a:ahLst/>
                <a:cxnLst/>
                <a:rect l="l" t="t" r="r" b="b"/>
                <a:pathLst>
                  <a:path w="14281" h="11716" extrusionOk="0">
                    <a:moveTo>
                      <a:pt x="6125" y="1"/>
                    </a:moveTo>
                    <a:cubicBezTo>
                      <a:pt x="5818" y="1"/>
                      <a:pt x="5509" y="67"/>
                      <a:pt x="5220" y="193"/>
                    </a:cubicBezTo>
                    <a:cubicBezTo>
                      <a:pt x="3973" y="735"/>
                      <a:pt x="3547" y="2154"/>
                      <a:pt x="3683" y="3416"/>
                    </a:cubicBezTo>
                    <a:cubicBezTo>
                      <a:pt x="3733" y="3903"/>
                      <a:pt x="3847" y="4382"/>
                      <a:pt x="4020" y="4840"/>
                    </a:cubicBezTo>
                    <a:cubicBezTo>
                      <a:pt x="3805" y="4809"/>
                      <a:pt x="3590" y="4793"/>
                      <a:pt x="3374" y="4792"/>
                    </a:cubicBezTo>
                    <a:cubicBezTo>
                      <a:pt x="3371" y="4792"/>
                      <a:pt x="3369" y="4792"/>
                      <a:pt x="3366" y="4792"/>
                    </a:cubicBezTo>
                    <a:cubicBezTo>
                      <a:pt x="2425" y="4792"/>
                      <a:pt x="954" y="5074"/>
                      <a:pt x="547" y="6050"/>
                    </a:cubicBezTo>
                    <a:cubicBezTo>
                      <a:pt x="0" y="7362"/>
                      <a:pt x="1539" y="8181"/>
                      <a:pt x="2598" y="8307"/>
                    </a:cubicBezTo>
                    <a:cubicBezTo>
                      <a:pt x="2748" y="8324"/>
                      <a:pt x="2899" y="8332"/>
                      <a:pt x="3049" y="8332"/>
                    </a:cubicBezTo>
                    <a:cubicBezTo>
                      <a:pt x="3246" y="8332"/>
                      <a:pt x="3442" y="8319"/>
                      <a:pt x="3638" y="8296"/>
                    </a:cubicBezTo>
                    <a:lnTo>
                      <a:pt x="3638" y="8296"/>
                    </a:lnTo>
                    <a:cubicBezTo>
                      <a:pt x="3609" y="8373"/>
                      <a:pt x="3577" y="8449"/>
                      <a:pt x="3552" y="8526"/>
                    </a:cubicBezTo>
                    <a:cubicBezTo>
                      <a:pt x="3207" y="9546"/>
                      <a:pt x="3050" y="11183"/>
                      <a:pt x="4314" y="11619"/>
                    </a:cubicBezTo>
                    <a:cubicBezTo>
                      <a:pt x="4508" y="11686"/>
                      <a:pt x="4692" y="11716"/>
                      <a:pt x="4866" y="11716"/>
                    </a:cubicBezTo>
                    <a:cubicBezTo>
                      <a:pt x="5806" y="11716"/>
                      <a:pt x="6459" y="10831"/>
                      <a:pt x="6948" y="10052"/>
                    </a:cubicBezTo>
                    <a:cubicBezTo>
                      <a:pt x="7188" y="9672"/>
                      <a:pt x="7405" y="9280"/>
                      <a:pt x="7610" y="8882"/>
                    </a:cubicBezTo>
                    <a:cubicBezTo>
                      <a:pt x="8481" y="9859"/>
                      <a:pt x="9784" y="10460"/>
                      <a:pt x="11100" y="10460"/>
                    </a:cubicBezTo>
                    <a:cubicBezTo>
                      <a:pt x="11338" y="10460"/>
                      <a:pt x="11576" y="10440"/>
                      <a:pt x="11813" y="10399"/>
                    </a:cubicBezTo>
                    <a:cubicBezTo>
                      <a:pt x="12415" y="10295"/>
                      <a:pt x="13018" y="10042"/>
                      <a:pt x="13408" y="9558"/>
                    </a:cubicBezTo>
                    <a:cubicBezTo>
                      <a:pt x="13896" y="8955"/>
                      <a:pt x="13870" y="8153"/>
                      <a:pt x="13405" y="7544"/>
                    </a:cubicBezTo>
                    <a:cubicBezTo>
                      <a:pt x="13004" y="7020"/>
                      <a:pt x="12381" y="6685"/>
                      <a:pt x="11817" y="6363"/>
                    </a:cubicBezTo>
                    <a:cubicBezTo>
                      <a:pt x="12152" y="6197"/>
                      <a:pt x="12475" y="6008"/>
                      <a:pt x="12785" y="5801"/>
                    </a:cubicBezTo>
                    <a:cubicBezTo>
                      <a:pt x="13304" y="5454"/>
                      <a:pt x="13801" y="5070"/>
                      <a:pt x="14030" y="4466"/>
                    </a:cubicBezTo>
                    <a:cubicBezTo>
                      <a:pt x="14280" y="3809"/>
                      <a:pt x="14045" y="3101"/>
                      <a:pt x="13470" y="2704"/>
                    </a:cubicBezTo>
                    <a:cubicBezTo>
                      <a:pt x="12954" y="2347"/>
                      <a:pt x="12308" y="2200"/>
                      <a:pt x="11657" y="2200"/>
                    </a:cubicBezTo>
                    <a:cubicBezTo>
                      <a:pt x="11078" y="2200"/>
                      <a:pt x="10494" y="2316"/>
                      <a:pt x="9993" y="2504"/>
                    </a:cubicBezTo>
                    <a:cubicBezTo>
                      <a:pt x="9553" y="2668"/>
                      <a:pt x="9143" y="2888"/>
                      <a:pt x="8756" y="3141"/>
                    </a:cubicBezTo>
                    <a:cubicBezTo>
                      <a:pt x="8668" y="2635"/>
                      <a:pt x="8512" y="2143"/>
                      <a:pt x="8290" y="1680"/>
                    </a:cubicBezTo>
                    <a:cubicBezTo>
                      <a:pt x="8034" y="1144"/>
                      <a:pt x="7667" y="589"/>
                      <a:pt x="7145" y="278"/>
                    </a:cubicBezTo>
                    <a:cubicBezTo>
                      <a:pt x="6829" y="89"/>
                      <a:pt x="6478" y="1"/>
                      <a:pt x="6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8"/>
              <p:cNvSpPr/>
              <p:nvPr/>
            </p:nvSpPr>
            <p:spPr>
              <a:xfrm>
                <a:off x="-3219125" y="10381175"/>
                <a:ext cx="101975" cy="56650"/>
              </a:xfrm>
              <a:custGeom>
                <a:avLst/>
                <a:gdLst/>
                <a:ahLst/>
                <a:cxnLst/>
                <a:rect l="l" t="t" r="r" b="b"/>
                <a:pathLst>
                  <a:path w="4079" h="2266" extrusionOk="0">
                    <a:moveTo>
                      <a:pt x="796" y="1"/>
                    </a:moveTo>
                    <a:cubicBezTo>
                      <a:pt x="705" y="1"/>
                      <a:pt x="614" y="5"/>
                      <a:pt x="524" y="5"/>
                    </a:cubicBezTo>
                    <a:cubicBezTo>
                      <a:pt x="161" y="6"/>
                      <a:pt x="0" y="442"/>
                      <a:pt x="235" y="699"/>
                    </a:cubicBezTo>
                    <a:cubicBezTo>
                      <a:pt x="323" y="792"/>
                      <a:pt x="405" y="895"/>
                      <a:pt x="499" y="983"/>
                    </a:cubicBezTo>
                    <a:cubicBezTo>
                      <a:pt x="616" y="1096"/>
                      <a:pt x="775" y="1179"/>
                      <a:pt x="911" y="1268"/>
                    </a:cubicBezTo>
                    <a:cubicBezTo>
                      <a:pt x="1135" y="1414"/>
                      <a:pt x="1367" y="1539"/>
                      <a:pt x="1602" y="1665"/>
                    </a:cubicBezTo>
                    <a:cubicBezTo>
                      <a:pt x="1836" y="1791"/>
                      <a:pt x="2078" y="1903"/>
                      <a:pt x="2323" y="2010"/>
                    </a:cubicBezTo>
                    <a:cubicBezTo>
                      <a:pt x="2492" y="2082"/>
                      <a:pt x="2658" y="2162"/>
                      <a:pt x="2835" y="2211"/>
                    </a:cubicBezTo>
                    <a:cubicBezTo>
                      <a:pt x="2967" y="2249"/>
                      <a:pt x="3093" y="2265"/>
                      <a:pt x="3222" y="2265"/>
                    </a:cubicBezTo>
                    <a:cubicBezTo>
                      <a:pt x="3304" y="2265"/>
                      <a:pt x="3387" y="2258"/>
                      <a:pt x="3473" y="2247"/>
                    </a:cubicBezTo>
                    <a:cubicBezTo>
                      <a:pt x="3874" y="2193"/>
                      <a:pt x="4078" y="1609"/>
                      <a:pt x="3860" y="1298"/>
                    </a:cubicBezTo>
                    <a:cubicBezTo>
                      <a:pt x="3650" y="995"/>
                      <a:pt x="3355" y="834"/>
                      <a:pt x="3026" y="691"/>
                    </a:cubicBezTo>
                    <a:cubicBezTo>
                      <a:pt x="2741" y="565"/>
                      <a:pt x="2455" y="447"/>
                      <a:pt x="2159" y="346"/>
                    </a:cubicBezTo>
                    <a:cubicBezTo>
                      <a:pt x="1907" y="258"/>
                      <a:pt x="1658" y="174"/>
                      <a:pt x="1400" y="108"/>
                    </a:cubicBezTo>
                    <a:cubicBezTo>
                      <a:pt x="1239" y="68"/>
                      <a:pt x="1072" y="11"/>
                      <a:pt x="904" y="3"/>
                    </a:cubicBezTo>
                    <a:cubicBezTo>
                      <a:pt x="868" y="1"/>
                      <a:pt x="832" y="1"/>
                      <a:pt x="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8"/>
              <p:cNvSpPr/>
              <p:nvPr/>
            </p:nvSpPr>
            <p:spPr>
              <a:xfrm>
                <a:off x="-3291500" y="10474000"/>
                <a:ext cx="1869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7479" h="1763" extrusionOk="0">
                    <a:moveTo>
                      <a:pt x="4781" y="0"/>
                    </a:moveTo>
                    <a:cubicBezTo>
                      <a:pt x="4404" y="0"/>
                      <a:pt x="4027" y="12"/>
                      <a:pt x="3649" y="17"/>
                    </a:cubicBezTo>
                    <a:cubicBezTo>
                      <a:pt x="3007" y="24"/>
                      <a:pt x="2365" y="31"/>
                      <a:pt x="1725" y="69"/>
                    </a:cubicBezTo>
                    <a:cubicBezTo>
                      <a:pt x="1203" y="100"/>
                      <a:pt x="460" y="144"/>
                      <a:pt x="56" y="514"/>
                    </a:cubicBezTo>
                    <a:cubicBezTo>
                      <a:pt x="1" y="565"/>
                      <a:pt x="15" y="642"/>
                      <a:pt x="56" y="694"/>
                    </a:cubicBezTo>
                    <a:cubicBezTo>
                      <a:pt x="385" y="1116"/>
                      <a:pt x="1114" y="1279"/>
                      <a:pt x="1616" y="1374"/>
                    </a:cubicBezTo>
                    <a:cubicBezTo>
                      <a:pt x="2287" y="1502"/>
                      <a:pt x="2969" y="1585"/>
                      <a:pt x="3649" y="1652"/>
                    </a:cubicBezTo>
                    <a:cubicBezTo>
                      <a:pt x="4219" y="1708"/>
                      <a:pt x="4784" y="1762"/>
                      <a:pt x="5355" y="1762"/>
                    </a:cubicBezTo>
                    <a:cubicBezTo>
                      <a:pt x="5428" y="1762"/>
                      <a:pt x="5502" y="1762"/>
                      <a:pt x="5576" y="1760"/>
                    </a:cubicBezTo>
                    <a:cubicBezTo>
                      <a:pt x="5915" y="1750"/>
                      <a:pt x="6276" y="1721"/>
                      <a:pt x="6599" y="1617"/>
                    </a:cubicBezTo>
                    <a:cubicBezTo>
                      <a:pt x="6901" y="1517"/>
                      <a:pt x="7141" y="1271"/>
                      <a:pt x="7300" y="1148"/>
                    </a:cubicBezTo>
                    <a:cubicBezTo>
                      <a:pt x="7478" y="1012"/>
                      <a:pt x="7478" y="801"/>
                      <a:pt x="7302" y="666"/>
                    </a:cubicBezTo>
                    <a:cubicBezTo>
                      <a:pt x="7161" y="559"/>
                      <a:pt x="6935" y="305"/>
                      <a:pt x="6663" y="207"/>
                    </a:cubicBezTo>
                    <a:cubicBezTo>
                      <a:pt x="6344" y="92"/>
                      <a:pt x="5984" y="58"/>
                      <a:pt x="5645" y="31"/>
                    </a:cubicBezTo>
                    <a:cubicBezTo>
                      <a:pt x="5357" y="7"/>
                      <a:pt x="5069" y="0"/>
                      <a:pt x="47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8"/>
              <p:cNvSpPr/>
              <p:nvPr/>
            </p:nvSpPr>
            <p:spPr>
              <a:xfrm>
                <a:off x="-3128475" y="10622475"/>
                <a:ext cx="64800" cy="65825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2633" extrusionOk="0">
                    <a:moveTo>
                      <a:pt x="2330" y="0"/>
                    </a:moveTo>
                    <a:cubicBezTo>
                      <a:pt x="2322" y="0"/>
                      <a:pt x="2315" y="1"/>
                      <a:pt x="2307" y="2"/>
                    </a:cubicBezTo>
                    <a:cubicBezTo>
                      <a:pt x="2295" y="2"/>
                      <a:pt x="2283" y="5"/>
                      <a:pt x="2270" y="6"/>
                    </a:cubicBezTo>
                    <a:cubicBezTo>
                      <a:pt x="2253" y="4"/>
                      <a:pt x="2235" y="3"/>
                      <a:pt x="2217" y="3"/>
                    </a:cubicBezTo>
                    <a:cubicBezTo>
                      <a:pt x="1990" y="3"/>
                      <a:pt x="1758" y="168"/>
                      <a:pt x="1575" y="277"/>
                    </a:cubicBezTo>
                    <a:cubicBezTo>
                      <a:pt x="1335" y="416"/>
                      <a:pt x="1123" y="620"/>
                      <a:pt x="908" y="796"/>
                    </a:cubicBezTo>
                    <a:cubicBezTo>
                      <a:pt x="819" y="869"/>
                      <a:pt x="721" y="938"/>
                      <a:pt x="644" y="1024"/>
                    </a:cubicBezTo>
                    <a:lnTo>
                      <a:pt x="395" y="1302"/>
                    </a:lnTo>
                    <a:cubicBezTo>
                      <a:pt x="260" y="1453"/>
                      <a:pt x="138" y="1594"/>
                      <a:pt x="62" y="1784"/>
                    </a:cubicBezTo>
                    <a:cubicBezTo>
                      <a:pt x="24" y="1872"/>
                      <a:pt x="4" y="1966"/>
                      <a:pt x="1" y="2062"/>
                    </a:cubicBezTo>
                    <a:cubicBezTo>
                      <a:pt x="1" y="2167"/>
                      <a:pt x="32" y="2260"/>
                      <a:pt x="73" y="2352"/>
                    </a:cubicBezTo>
                    <a:cubicBezTo>
                      <a:pt x="95" y="2469"/>
                      <a:pt x="191" y="2557"/>
                      <a:pt x="309" y="2569"/>
                    </a:cubicBezTo>
                    <a:cubicBezTo>
                      <a:pt x="386" y="2601"/>
                      <a:pt x="465" y="2629"/>
                      <a:pt x="554" y="2632"/>
                    </a:cubicBezTo>
                    <a:cubicBezTo>
                      <a:pt x="558" y="2632"/>
                      <a:pt x="562" y="2632"/>
                      <a:pt x="566" y="2632"/>
                    </a:cubicBezTo>
                    <a:cubicBezTo>
                      <a:pt x="679" y="2632"/>
                      <a:pt x="782" y="2592"/>
                      <a:pt x="884" y="2549"/>
                    </a:cubicBezTo>
                    <a:cubicBezTo>
                      <a:pt x="1048" y="2480"/>
                      <a:pt x="1177" y="2365"/>
                      <a:pt x="1306" y="2242"/>
                    </a:cubicBezTo>
                    <a:lnTo>
                      <a:pt x="1576" y="1987"/>
                    </a:lnTo>
                    <a:cubicBezTo>
                      <a:pt x="1667" y="1901"/>
                      <a:pt x="1739" y="1800"/>
                      <a:pt x="1814" y="1701"/>
                    </a:cubicBezTo>
                    <a:cubicBezTo>
                      <a:pt x="1980" y="1488"/>
                      <a:pt x="2180" y="1276"/>
                      <a:pt x="2312" y="1041"/>
                    </a:cubicBezTo>
                    <a:cubicBezTo>
                      <a:pt x="2367" y="943"/>
                      <a:pt x="2424" y="845"/>
                      <a:pt x="2476" y="745"/>
                    </a:cubicBezTo>
                    <a:cubicBezTo>
                      <a:pt x="2534" y="630"/>
                      <a:pt x="2591" y="465"/>
                      <a:pt x="2579" y="323"/>
                    </a:cubicBezTo>
                    <a:cubicBezTo>
                      <a:pt x="2582" y="307"/>
                      <a:pt x="2584" y="293"/>
                      <a:pt x="2585" y="278"/>
                    </a:cubicBezTo>
                    <a:cubicBezTo>
                      <a:pt x="2585" y="261"/>
                      <a:pt x="2585" y="244"/>
                      <a:pt x="2580" y="227"/>
                    </a:cubicBezTo>
                    <a:cubicBezTo>
                      <a:pt x="2582" y="206"/>
                      <a:pt x="2576" y="186"/>
                      <a:pt x="2560" y="171"/>
                    </a:cubicBezTo>
                    <a:cubicBezTo>
                      <a:pt x="2582" y="94"/>
                      <a:pt x="2521" y="17"/>
                      <a:pt x="2446" y="17"/>
                    </a:cubicBezTo>
                    <a:cubicBezTo>
                      <a:pt x="2436" y="17"/>
                      <a:pt x="2424" y="18"/>
                      <a:pt x="2413" y="22"/>
                    </a:cubicBezTo>
                    <a:lnTo>
                      <a:pt x="2393" y="9"/>
                    </a:lnTo>
                    <a:cubicBezTo>
                      <a:pt x="2373" y="4"/>
                      <a:pt x="2351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8"/>
              <p:cNvSpPr/>
              <p:nvPr/>
            </p:nvSpPr>
            <p:spPr>
              <a:xfrm>
                <a:off x="-3033725" y="10655325"/>
                <a:ext cx="59175" cy="100025"/>
              </a:xfrm>
              <a:custGeom>
                <a:avLst/>
                <a:gdLst/>
                <a:ahLst/>
                <a:cxnLst/>
                <a:rect l="l" t="t" r="r" b="b"/>
                <a:pathLst>
                  <a:path w="2367" h="4001" extrusionOk="0">
                    <a:moveTo>
                      <a:pt x="2034" y="0"/>
                    </a:moveTo>
                    <a:cubicBezTo>
                      <a:pt x="2032" y="0"/>
                      <a:pt x="2030" y="0"/>
                      <a:pt x="2027" y="0"/>
                    </a:cubicBezTo>
                    <a:cubicBezTo>
                      <a:pt x="1935" y="4"/>
                      <a:pt x="1849" y="0"/>
                      <a:pt x="1762" y="39"/>
                    </a:cubicBezTo>
                    <a:cubicBezTo>
                      <a:pt x="1685" y="71"/>
                      <a:pt x="1620" y="123"/>
                      <a:pt x="1553" y="171"/>
                    </a:cubicBezTo>
                    <a:cubicBezTo>
                      <a:pt x="1355" y="311"/>
                      <a:pt x="1213" y="461"/>
                      <a:pt x="1069" y="655"/>
                    </a:cubicBezTo>
                    <a:cubicBezTo>
                      <a:pt x="848" y="949"/>
                      <a:pt x="642" y="1246"/>
                      <a:pt x="476" y="1574"/>
                    </a:cubicBezTo>
                    <a:cubicBezTo>
                      <a:pt x="378" y="1772"/>
                      <a:pt x="275" y="1972"/>
                      <a:pt x="197" y="2178"/>
                    </a:cubicBezTo>
                    <a:cubicBezTo>
                      <a:pt x="168" y="2256"/>
                      <a:pt x="143" y="2336"/>
                      <a:pt x="123" y="2416"/>
                    </a:cubicBezTo>
                    <a:cubicBezTo>
                      <a:pt x="103" y="2500"/>
                      <a:pt x="88" y="2586"/>
                      <a:pt x="80" y="2672"/>
                    </a:cubicBezTo>
                    <a:cubicBezTo>
                      <a:pt x="79" y="2692"/>
                      <a:pt x="77" y="2706"/>
                      <a:pt x="77" y="2717"/>
                    </a:cubicBezTo>
                    <a:cubicBezTo>
                      <a:pt x="48" y="2853"/>
                      <a:pt x="0" y="3042"/>
                      <a:pt x="70" y="3167"/>
                    </a:cubicBezTo>
                    <a:cubicBezTo>
                      <a:pt x="71" y="3170"/>
                      <a:pt x="73" y="3171"/>
                      <a:pt x="74" y="3173"/>
                    </a:cubicBezTo>
                    <a:lnTo>
                      <a:pt x="74" y="3200"/>
                    </a:lnTo>
                    <a:cubicBezTo>
                      <a:pt x="76" y="3268"/>
                      <a:pt x="82" y="3334"/>
                      <a:pt x="93" y="3400"/>
                    </a:cubicBezTo>
                    <a:cubicBezTo>
                      <a:pt x="122" y="3558"/>
                      <a:pt x="151" y="3722"/>
                      <a:pt x="218" y="3870"/>
                    </a:cubicBezTo>
                    <a:cubicBezTo>
                      <a:pt x="257" y="3957"/>
                      <a:pt x="355" y="4001"/>
                      <a:pt x="449" y="4001"/>
                    </a:cubicBezTo>
                    <a:cubicBezTo>
                      <a:pt x="497" y="4001"/>
                      <a:pt x="544" y="3989"/>
                      <a:pt x="582" y="3967"/>
                    </a:cubicBezTo>
                    <a:cubicBezTo>
                      <a:pt x="717" y="3885"/>
                      <a:pt x="840" y="3759"/>
                      <a:pt x="954" y="3652"/>
                    </a:cubicBezTo>
                    <a:cubicBezTo>
                      <a:pt x="977" y="3630"/>
                      <a:pt x="1017" y="3598"/>
                      <a:pt x="1029" y="3567"/>
                    </a:cubicBezTo>
                    <a:cubicBezTo>
                      <a:pt x="1032" y="3561"/>
                      <a:pt x="1032" y="3557"/>
                      <a:pt x="1032" y="3551"/>
                    </a:cubicBezTo>
                    <a:cubicBezTo>
                      <a:pt x="1134" y="3445"/>
                      <a:pt x="1278" y="3372"/>
                      <a:pt x="1330" y="3223"/>
                    </a:cubicBezTo>
                    <a:cubicBezTo>
                      <a:pt x="1342" y="3205"/>
                      <a:pt x="1347" y="3196"/>
                      <a:pt x="1346" y="3196"/>
                    </a:cubicBezTo>
                    <a:lnTo>
                      <a:pt x="1346" y="3196"/>
                    </a:lnTo>
                    <a:cubicBezTo>
                      <a:pt x="1345" y="3196"/>
                      <a:pt x="1338" y="3203"/>
                      <a:pt x="1326" y="3219"/>
                    </a:cubicBezTo>
                    <a:cubicBezTo>
                      <a:pt x="1311" y="3236"/>
                      <a:pt x="1303" y="3245"/>
                      <a:pt x="1303" y="3245"/>
                    </a:cubicBezTo>
                    <a:cubicBezTo>
                      <a:pt x="1302" y="3245"/>
                      <a:pt x="1322" y="3220"/>
                      <a:pt x="1362" y="3170"/>
                    </a:cubicBezTo>
                    <a:cubicBezTo>
                      <a:pt x="1407" y="3113"/>
                      <a:pt x="1448" y="3053"/>
                      <a:pt x="1485" y="2992"/>
                    </a:cubicBezTo>
                    <a:cubicBezTo>
                      <a:pt x="1525" y="2919"/>
                      <a:pt x="1564" y="2846"/>
                      <a:pt x="1599" y="2770"/>
                    </a:cubicBezTo>
                    <a:cubicBezTo>
                      <a:pt x="1689" y="2569"/>
                      <a:pt x="1762" y="2357"/>
                      <a:pt x="1846" y="2152"/>
                    </a:cubicBezTo>
                    <a:cubicBezTo>
                      <a:pt x="1849" y="2146"/>
                      <a:pt x="1861" y="2113"/>
                      <a:pt x="1871" y="2092"/>
                    </a:cubicBezTo>
                    <a:lnTo>
                      <a:pt x="1894" y="2043"/>
                    </a:lnTo>
                    <a:cubicBezTo>
                      <a:pt x="1943" y="1926"/>
                      <a:pt x="1987" y="1811"/>
                      <a:pt x="2027" y="1691"/>
                    </a:cubicBezTo>
                    <a:cubicBezTo>
                      <a:pt x="2083" y="1527"/>
                      <a:pt x="2141" y="1362"/>
                      <a:pt x="2202" y="1200"/>
                    </a:cubicBezTo>
                    <a:cubicBezTo>
                      <a:pt x="2270" y="1023"/>
                      <a:pt x="2313" y="837"/>
                      <a:pt x="2333" y="648"/>
                    </a:cubicBezTo>
                    <a:cubicBezTo>
                      <a:pt x="2347" y="553"/>
                      <a:pt x="2367" y="478"/>
                      <a:pt x="2353" y="375"/>
                    </a:cubicBezTo>
                    <a:cubicBezTo>
                      <a:pt x="2340" y="288"/>
                      <a:pt x="2297" y="215"/>
                      <a:pt x="2262" y="136"/>
                    </a:cubicBezTo>
                    <a:cubicBezTo>
                      <a:pt x="2226" y="55"/>
                      <a:pt x="2119" y="0"/>
                      <a:pt x="20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8"/>
              <p:cNvSpPr/>
              <p:nvPr/>
            </p:nvSpPr>
            <p:spPr>
              <a:xfrm>
                <a:off x="-2705400" y="10622400"/>
                <a:ext cx="43050" cy="54675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187" extrusionOk="0">
                    <a:moveTo>
                      <a:pt x="131" y="1"/>
                    </a:moveTo>
                    <a:cubicBezTo>
                      <a:pt x="58" y="1"/>
                      <a:pt x="0" y="70"/>
                      <a:pt x="20" y="144"/>
                    </a:cubicBezTo>
                    <a:cubicBezTo>
                      <a:pt x="25" y="169"/>
                      <a:pt x="29" y="192"/>
                      <a:pt x="36" y="215"/>
                    </a:cubicBezTo>
                    <a:cubicBezTo>
                      <a:pt x="23" y="280"/>
                      <a:pt x="37" y="341"/>
                      <a:pt x="54" y="405"/>
                    </a:cubicBezTo>
                    <a:cubicBezTo>
                      <a:pt x="54" y="487"/>
                      <a:pt x="80" y="565"/>
                      <a:pt x="105" y="642"/>
                    </a:cubicBezTo>
                    <a:cubicBezTo>
                      <a:pt x="135" y="745"/>
                      <a:pt x="175" y="846"/>
                      <a:pt x="220" y="944"/>
                    </a:cubicBezTo>
                    <a:cubicBezTo>
                      <a:pt x="257" y="1020"/>
                      <a:pt x="291" y="1095"/>
                      <a:pt x="324" y="1170"/>
                    </a:cubicBezTo>
                    <a:lnTo>
                      <a:pt x="324" y="1172"/>
                    </a:lnTo>
                    <a:cubicBezTo>
                      <a:pt x="326" y="1175"/>
                      <a:pt x="327" y="1179"/>
                      <a:pt x="329" y="1182"/>
                    </a:cubicBezTo>
                    <a:cubicBezTo>
                      <a:pt x="344" y="1219"/>
                      <a:pt x="358" y="1256"/>
                      <a:pt x="372" y="1293"/>
                    </a:cubicBezTo>
                    <a:cubicBezTo>
                      <a:pt x="443" y="1474"/>
                      <a:pt x="547" y="1638"/>
                      <a:pt x="650" y="1803"/>
                    </a:cubicBezTo>
                    <a:cubicBezTo>
                      <a:pt x="773" y="2002"/>
                      <a:pt x="999" y="2187"/>
                      <a:pt x="1237" y="2187"/>
                    </a:cubicBezTo>
                    <a:cubicBezTo>
                      <a:pt x="1313" y="2187"/>
                      <a:pt x="1390" y="2168"/>
                      <a:pt x="1465" y="2125"/>
                    </a:cubicBezTo>
                    <a:cubicBezTo>
                      <a:pt x="1636" y="2027"/>
                      <a:pt x="1714" y="1820"/>
                      <a:pt x="1719" y="1631"/>
                    </a:cubicBezTo>
                    <a:cubicBezTo>
                      <a:pt x="1722" y="1466"/>
                      <a:pt x="1659" y="1327"/>
                      <a:pt x="1591" y="1181"/>
                    </a:cubicBezTo>
                    <a:cubicBezTo>
                      <a:pt x="1507" y="1003"/>
                      <a:pt x="1421" y="843"/>
                      <a:pt x="1286" y="694"/>
                    </a:cubicBezTo>
                    <a:cubicBezTo>
                      <a:pt x="1176" y="573"/>
                      <a:pt x="1061" y="458"/>
                      <a:pt x="942" y="349"/>
                    </a:cubicBezTo>
                    <a:cubicBezTo>
                      <a:pt x="817" y="237"/>
                      <a:pt x="645" y="115"/>
                      <a:pt x="470" y="81"/>
                    </a:cubicBezTo>
                    <a:lnTo>
                      <a:pt x="461" y="78"/>
                    </a:lnTo>
                    <a:cubicBezTo>
                      <a:pt x="432" y="65"/>
                      <a:pt x="404" y="51"/>
                      <a:pt x="376" y="42"/>
                    </a:cubicBezTo>
                    <a:cubicBezTo>
                      <a:pt x="346" y="31"/>
                      <a:pt x="314" y="25"/>
                      <a:pt x="283" y="25"/>
                    </a:cubicBezTo>
                    <a:cubicBezTo>
                      <a:pt x="271" y="25"/>
                      <a:pt x="258" y="26"/>
                      <a:pt x="246" y="28"/>
                    </a:cubicBezTo>
                    <a:cubicBezTo>
                      <a:pt x="217" y="20"/>
                      <a:pt x="189" y="11"/>
                      <a:pt x="162" y="5"/>
                    </a:cubicBezTo>
                    <a:cubicBezTo>
                      <a:pt x="151" y="2"/>
                      <a:pt x="141" y="1"/>
                      <a:pt x="1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>
                <a:off x="-2654150" y="10570775"/>
                <a:ext cx="133000" cy="58000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2320" extrusionOk="0">
                    <a:moveTo>
                      <a:pt x="1165" y="1"/>
                    </a:moveTo>
                    <a:cubicBezTo>
                      <a:pt x="824" y="1"/>
                      <a:pt x="483" y="41"/>
                      <a:pt x="146" y="146"/>
                    </a:cubicBezTo>
                    <a:cubicBezTo>
                      <a:pt x="42" y="178"/>
                      <a:pt x="0" y="310"/>
                      <a:pt x="82" y="390"/>
                    </a:cubicBezTo>
                    <a:cubicBezTo>
                      <a:pt x="683" y="978"/>
                      <a:pt x="1451" y="1287"/>
                      <a:pt x="2190" y="1609"/>
                    </a:cubicBezTo>
                    <a:cubicBezTo>
                      <a:pt x="2612" y="1793"/>
                      <a:pt x="3043" y="1942"/>
                      <a:pt x="3473" y="2107"/>
                    </a:cubicBezTo>
                    <a:cubicBezTo>
                      <a:pt x="3745" y="2210"/>
                      <a:pt x="4083" y="2320"/>
                      <a:pt x="4399" y="2320"/>
                    </a:cubicBezTo>
                    <a:cubicBezTo>
                      <a:pt x="4571" y="2320"/>
                      <a:pt x="4736" y="2287"/>
                      <a:pt x="4880" y="2203"/>
                    </a:cubicBezTo>
                    <a:cubicBezTo>
                      <a:pt x="4940" y="2176"/>
                      <a:pt x="4998" y="2148"/>
                      <a:pt x="5056" y="2114"/>
                    </a:cubicBezTo>
                    <a:cubicBezTo>
                      <a:pt x="5218" y="2025"/>
                      <a:pt x="5319" y="1798"/>
                      <a:pt x="5258" y="1618"/>
                    </a:cubicBezTo>
                    <a:cubicBezTo>
                      <a:pt x="5233" y="1541"/>
                      <a:pt x="5202" y="1465"/>
                      <a:pt x="5167" y="1389"/>
                    </a:cubicBezTo>
                    <a:cubicBezTo>
                      <a:pt x="5161" y="1373"/>
                      <a:pt x="5150" y="1359"/>
                      <a:pt x="5142" y="1342"/>
                    </a:cubicBezTo>
                    <a:cubicBezTo>
                      <a:pt x="5138" y="1334"/>
                      <a:pt x="5136" y="1326"/>
                      <a:pt x="5132" y="1317"/>
                    </a:cubicBezTo>
                    <a:lnTo>
                      <a:pt x="5132" y="1322"/>
                    </a:lnTo>
                    <a:cubicBezTo>
                      <a:pt x="5043" y="1127"/>
                      <a:pt x="4891" y="981"/>
                      <a:pt x="4679" y="858"/>
                    </a:cubicBezTo>
                    <a:cubicBezTo>
                      <a:pt x="4447" y="726"/>
                      <a:pt x="4204" y="620"/>
                      <a:pt x="3952" y="537"/>
                    </a:cubicBezTo>
                    <a:cubicBezTo>
                      <a:pt x="3553" y="402"/>
                      <a:pt x="3149" y="279"/>
                      <a:pt x="2736" y="198"/>
                    </a:cubicBezTo>
                    <a:cubicBezTo>
                      <a:pt x="2215" y="96"/>
                      <a:pt x="1689" y="1"/>
                      <a:pt x="11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>
                <a:off x="-2684875" y="10283550"/>
                <a:ext cx="8302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3321" h="2039" extrusionOk="0">
                    <a:moveTo>
                      <a:pt x="2756" y="1"/>
                    </a:moveTo>
                    <a:cubicBezTo>
                      <a:pt x="2721" y="1"/>
                      <a:pt x="2686" y="6"/>
                      <a:pt x="2653" y="14"/>
                    </a:cubicBezTo>
                    <a:cubicBezTo>
                      <a:pt x="2550" y="17"/>
                      <a:pt x="2450" y="42"/>
                      <a:pt x="2358" y="85"/>
                    </a:cubicBezTo>
                    <a:cubicBezTo>
                      <a:pt x="1912" y="288"/>
                      <a:pt x="1519" y="578"/>
                      <a:pt x="1106" y="837"/>
                    </a:cubicBezTo>
                    <a:cubicBezTo>
                      <a:pt x="873" y="983"/>
                      <a:pt x="683" y="1111"/>
                      <a:pt x="512" y="1237"/>
                    </a:cubicBezTo>
                    <a:cubicBezTo>
                      <a:pt x="405" y="1316"/>
                      <a:pt x="300" y="1389"/>
                      <a:pt x="211" y="1490"/>
                    </a:cubicBezTo>
                    <a:cubicBezTo>
                      <a:pt x="136" y="1576"/>
                      <a:pt x="1" y="1742"/>
                      <a:pt x="94" y="1863"/>
                    </a:cubicBezTo>
                    <a:cubicBezTo>
                      <a:pt x="202" y="2003"/>
                      <a:pt x="311" y="2020"/>
                      <a:pt x="480" y="2035"/>
                    </a:cubicBezTo>
                    <a:cubicBezTo>
                      <a:pt x="505" y="2038"/>
                      <a:pt x="530" y="2039"/>
                      <a:pt x="555" y="2039"/>
                    </a:cubicBezTo>
                    <a:cubicBezTo>
                      <a:pt x="673" y="2039"/>
                      <a:pt x="792" y="2013"/>
                      <a:pt x="908" y="1997"/>
                    </a:cubicBezTo>
                    <a:cubicBezTo>
                      <a:pt x="1148" y="1960"/>
                      <a:pt x="1364" y="1889"/>
                      <a:pt x="1592" y="1805"/>
                    </a:cubicBezTo>
                    <a:cubicBezTo>
                      <a:pt x="2123" y="1605"/>
                      <a:pt x="2628" y="1369"/>
                      <a:pt x="3046" y="974"/>
                    </a:cubicBezTo>
                    <a:cubicBezTo>
                      <a:pt x="3106" y="914"/>
                      <a:pt x="3150" y="839"/>
                      <a:pt x="3173" y="756"/>
                    </a:cubicBezTo>
                    <a:cubicBezTo>
                      <a:pt x="3208" y="705"/>
                      <a:pt x="3233" y="648"/>
                      <a:pt x="3248" y="587"/>
                    </a:cubicBezTo>
                    <a:cubicBezTo>
                      <a:pt x="3320" y="268"/>
                      <a:pt x="3106" y="40"/>
                      <a:pt x="2801" y="4"/>
                    </a:cubicBezTo>
                    <a:cubicBezTo>
                      <a:pt x="2786" y="2"/>
                      <a:pt x="2771" y="1"/>
                      <a:pt x="27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8"/>
              <p:cNvSpPr/>
              <p:nvPr/>
            </p:nvSpPr>
            <p:spPr>
              <a:xfrm>
                <a:off x="-2650500" y="10354950"/>
                <a:ext cx="126500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2085" extrusionOk="0">
                    <a:moveTo>
                      <a:pt x="4197" y="1"/>
                    </a:moveTo>
                    <a:cubicBezTo>
                      <a:pt x="4000" y="1"/>
                      <a:pt x="3803" y="37"/>
                      <a:pt x="3610" y="74"/>
                    </a:cubicBezTo>
                    <a:cubicBezTo>
                      <a:pt x="3165" y="165"/>
                      <a:pt x="2730" y="298"/>
                      <a:pt x="2312" y="472"/>
                    </a:cubicBezTo>
                    <a:cubicBezTo>
                      <a:pt x="1886" y="645"/>
                      <a:pt x="1437" y="785"/>
                      <a:pt x="1027" y="992"/>
                    </a:cubicBezTo>
                    <a:cubicBezTo>
                      <a:pt x="840" y="1089"/>
                      <a:pt x="650" y="1177"/>
                      <a:pt x="470" y="1287"/>
                    </a:cubicBezTo>
                    <a:cubicBezTo>
                      <a:pt x="276" y="1405"/>
                      <a:pt x="160" y="1501"/>
                      <a:pt x="43" y="1694"/>
                    </a:cubicBezTo>
                    <a:cubicBezTo>
                      <a:pt x="0" y="1765"/>
                      <a:pt x="31" y="1849"/>
                      <a:pt x="95" y="1894"/>
                    </a:cubicBezTo>
                    <a:cubicBezTo>
                      <a:pt x="292" y="2026"/>
                      <a:pt x="447" y="2052"/>
                      <a:pt x="682" y="2073"/>
                    </a:cubicBezTo>
                    <a:cubicBezTo>
                      <a:pt x="779" y="2081"/>
                      <a:pt x="876" y="2084"/>
                      <a:pt x="973" y="2084"/>
                    </a:cubicBezTo>
                    <a:cubicBezTo>
                      <a:pt x="1103" y="2084"/>
                      <a:pt x="1234" y="2079"/>
                      <a:pt x="1364" y="2072"/>
                    </a:cubicBezTo>
                    <a:cubicBezTo>
                      <a:pt x="1820" y="2047"/>
                      <a:pt x="2289" y="1943"/>
                      <a:pt x="2736" y="1845"/>
                    </a:cubicBezTo>
                    <a:cubicBezTo>
                      <a:pt x="3197" y="1745"/>
                      <a:pt x="3644" y="1588"/>
                      <a:pt x="4066" y="1376"/>
                    </a:cubicBezTo>
                    <a:cubicBezTo>
                      <a:pt x="4287" y="1264"/>
                      <a:pt x="4508" y="1137"/>
                      <a:pt x="4683" y="957"/>
                    </a:cubicBezTo>
                    <a:cubicBezTo>
                      <a:pt x="4732" y="906"/>
                      <a:pt x="4778" y="851"/>
                      <a:pt x="4818" y="793"/>
                    </a:cubicBezTo>
                    <a:cubicBezTo>
                      <a:pt x="4845" y="703"/>
                      <a:pt x="4861" y="659"/>
                      <a:pt x="4868" y="659"/>
                    </a:cubicBezTo>
                    <a:cubicBezTo>
                      <a:pt x="4871" y="659"/>
                      <a:pt x="4871" y="670"/>
                      <a:pt x="4869" y="691"/>
                    </a:cubicBezTo>
                    <a:cubicBezTo>
                      <a:pt x="4930" y="601"/>
                      <a:pt x="4989" y="550"/>
                      <a:pt x="5024" y="441"/>
                    </a:cubicBezTo>
                    <a:cubicBezTo>
                      <a:pt x="5059" y="340"/>
                      <a:pt x="5003" y="208"/>
                      <a:pt x="4907" y="156"/>
                    </a:cubicBezTo>
                    <a:cubicBezTo>
                      <a:pt x="4806" y="100"/>
                      <a:pt x="4723" y="108"/>
                      <a:pt x="4616" y="80"/>
                    </a:cubicBezTo>
                    <a:cubicBezTo>
                      <a:pt x="4571" y="70"/>
                      <a:pt x="4396" y="11"/>
                      <a:pt x="4289" y="3"/>
                    </a:cubicBezTo>
                    <a:cubicBezTo>
                      <a:pt x="4258" y="2"/>
                      <a:pt x="4228" y="1"/>
                      <a:pt x="41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8"/>
              <p:cNvSpPr/>
              <p:nvPr/>
            </p:nvSpPr>
            <p:spPr>
              <a:xfrm>
                <a:off x="-3001475" y="10243800"/>
                <a:ext cx="42850" cy="519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2078" extrusionOk="0">
                    <a:moveTo>
                      <a:pt x="547" y="1"/>
                    </a:moveTo>
                    <a:cubicBezTo>
                      <a:pt x="540" y="1"/>
                      <a:pt x="533" y="1"/>
                      <a:pt x="525" y="1"/>
                    </a:cubicBezTo>
                    <a:cubicBezTo>
                      <a:pt x="504" y="4"/>
                      <a:pt x="481" y="4"/>
                      <a:pt x="458" y="4"/>
                    </a:cubicBezTo>
                    <a:cubicBezTo>
                      <a:pt x="451" y="4"/>
                      <a:pt x="444" y="3"/>
                      <a:pt x="437" y="3"/>
                    </a:cubicBezTo>
                    <a:cubicBezTo>
                      <a:pt x="313" y="3"/>
                      <a:pt x="160" y="92"/>
                      <a:pt x="109" y="204"/>
                    </a:cubicBezTo>
                    <a:cubicBezTo>
                      <a:pt x="102" y="222"/>
                      <a:pt x="91" y="236"/>
                      <a:pt x="82" y="253"/>
                    </a:cubicBezTo>
                    <a:cubicBezTo>
                      <a:pt x="29" y="338"/>
                      <a:pt x="2" y="434"/>
                      <a:pt x="0" y="534"/>
                    </a:cubicBezTo>
                    <a:cubicBezTo>
                      <a:pt x="0" y="623"/>
                      <a:pt x="28" y="726"/>
                      <a:pt x="45" y="817"/>
                    </a:cubicBezTo>
                    <a:cubicBezTo>
                      <a:pt x="65" y="924"/>
                      <a:pt x="94" y="1028"/>
                      <a:pt x="132" y="1131"/>
                    </a:cubicBezTo>
                    <a:cubicBezTo>
                      <a:pt x="149" y="1180"/>
                      <a:pt x="168" y="1230"/>
                      <a:pt x="186" y="1279"/>
                    </a:cubicBezTo>
                    <a:cubicBezTo>
                      <a:pt x="223" y="1383"/>
                      <a:pt x="275" y="1480"/>
                      <a:pt x="341" y="1569"/>
                    </a:cubicBezTo>
                    <a:cubicBezTo>
                      <a:pt x="376" y="1617"/>
                      <a:pt x="410" y="1664"/>
                      <a:pt x="445" y="1712"/>
                    </a:cubicBezTo>
                    <a:cubicBezTo>
                      <a:pt x="499" y="1790"/>
                      <a:pt x="565" y="1859"/>
                      <a:pt x="640" y="1919"/>
                    </a:cubicBezTo>
                    <a:cubicBezTo>
                      <a:pt x="720" y="1979"/>
                      <a:pt x="811" y="2023"/>
                      <a:pt x="906" y="2053"/>
                    </a:cubicBezTo>
                    <a:cubicBezTo>
                      <a:pt x="956" y="2069"/>
                      <a:pt x="1010" y="2077"/>
                      <a:pt x="1064" y="2077"/>
                    </a:cubicBezTo>
                    <a:cubicBezTo>
                      <a:pt x="1335" y="2077"/>
                      <a:pt x="1628" y="1882"/>
                      <a:pt x="1677" y="1613"/>
                    </a:cubicBezTo>
                    <a:cubicBezTo>
                      <a:pt x="1692" y="1543"/>
                      <a:pt x="1703" y="1469"/>
                      <a:pt x="1709" y="1397"/>
                    </a:cubicBezTo>
                    <a:cubicBezTo>
                      <a:pt x="1714" y="1262"/>
                      <a:pt x="1665" y="1150"/>
                      <a:pt x="1611" y="1030"/>
                    </a:cubicBezTo>
                    <a:cubicBezTo>
                      <a:pt x="1586" y="976"/>
                      <a:pt x="1560" y="924"/>
                      <a:pt x="1534" y="870"/>
                    </a:cubicBezTo>
                    <a:cubicBezTo>
                      <a:pt x="1503" y="798"/>
                      <a:pt x="1462" y="729"/>
                      <a:pt x="1414" y="666"/>
                    </a:cubicBezTo>
                    <a:cubicBezTo>
                      <a:pt x="1364" y="602"/>
                      <a:pt x="1310" y="539"/>
                      <a:pt x="1256" y="477"/>
                    </a:cubicBezTo>
                    <a:cubicBezTo>
                      <a:pt x="1184" y="394"/>
                      <a:pt x="1106" y="318"/>
                      <a:pt x="1021" y="248"/>
                    </a:cubicBezTo>
                    <a:cubicBezTo>
                      <a:pt x="954" y="192"/>
                      <a:pt x="877" y="113"/>
                      <a:pt x="802" y="73"/>
                    </a:cubicBezTo>
                    <a:cubicBezTo>
                      <a:pt x="725" y="34"/>
                      <a:pt x="635" y="1"/>
                      <a:pt x="5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8"/>
              <p:cNvSpPr/>
              <p:nvPr/>
            </p:nvSpPr>
            <p:spPr>
              <a:xfrm>
                <a:off x="-2914225" y="10134000"/>
                <a:ext cx="43925" cy="144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5795" extrusionOk="0">
                    <a:moveTo>
                      <a:pt x="1025" y="0"/>
                    </a:moveTo>
                    <a:cubicBezTo>
                      <a:pt x="886" y="0"/>
                      <a:pt x="745" y="73"/>
                      <a:pt x="644" y="204"/>
                    </a:cubicBezTo>
                    <a:cubicBezTo>
                      <a:pt x="373" y="556"/>
                      <a:pt x="306" y="1072"/>
                      <a:pt x="237" y="1499"/>
                    </a:cubicBezTo>
                    <a:cubicBezTo>
                      <a:pt x="163" y="1972"/>
                      <a:pt x="129" y="2454"/>
                      <a:pt x="79" y="2930"/>
                    </a:cubicBezTo>
                    <a:cubicBezTo>
                      <a:pt x="33" y="3364"/>
                      <a:pt x="0" y="3824"/>
                      <a:pt x="17" y="4260"/>
                    </a:cubicBezTo>
                    <a:cubicBezTo>
                      <a:pt x="26" y="4525"/>
                      <a:pt x="79" y="4842"/>
                      <a:pt x="157" y="5040"/>
                    </a:cubicBezTo>
                    <a:cubicBezTo>
                      <a:pt x="237" y="5238"/>
                      <a:pt x="334" y="5529"/>
                      <a:pt x="502" y="5663"/>
                    </a:cubicBezTo>
                    <a:cubicBezTo>
                      <a:pt x="599" y="5739"/>
                      <a:pt x="721" y="5795"/>
                      <a:pt x="844" y="5795"/>
                    </a:cubicBezTo>
                    <a:cubicBezTo>
                      <a:pt x="914" y="5795"/>
                      <a:pt x="984" y="5777"/>
                      <a:pt x="1049" y="5734"/>
                    </a:cubicBezTo>
                    <a:cubicBezTo>
                      <a:pt x="1213" y="5625"/>
                      <a:pt x="1290" y="5497"/>
                      <a:pt x="1359" y="5336"/>
                    </a:cubicBezTo>
                    <a:cubicBezTo>
                      <a:pt x="1617" y="4963"/>
                      <a:pt x="1697" y="4538"/>
                      <a:pt x="1722" y="4063"/>
                    </a:cubicBezTo>
                    <a:cubicBezTo>
                      <a:pt x="1743" y="3636"/>
                      <a:pt x="1757" y="3209"/>
                      <a:pt x="1745" y="2783"/>
                    </a:cubicBezTo>
                    <a:cubicBezTo>
                      <a:pt x="1731" y="2356"/>
                      <a:pt x="1735" y="1926"/>
                      <a:pt x="1691" y="1502"/>
                    </a:cubicBezTo>
                    <a:cubicBezTo>
                      <a:pt x="1645" y="1070"/>
                      <a:pt x="1623" y="578"/>
                      <a:pt x="1376" y="204"/>
                    </a:cubicBezTo>
                    <a:cubicBezTo>
                      <a:pt x="1284" y="65"/>
                      <a:pt x="1155" y="0"/>
                      <a:pt x="10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" name="Google Shape;275;p8"/>
            <p:cNvGrpSpPr/>
            <p:nvPr/>
          </p:nvGrpSpPr>
          <p:grpSpPr>
            <a:xfrm>
              <a:off x="-5607800" y="8913100"/>
              <a:ext cx="1826275" cy="1191275"/>
              <a:chOff x="-5607800" y="8913100"/>
              <a:chExt cx="1826275" cy="1191275"/>
            </a:xfrm>
          </p:grpSpPr>
          <p:sp>
            <p:nvSpPr>
              <p:cNvPr id="276" name="Google Shape;276;p8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8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" name="Google Shape;278;p8"/>
            <p:cNvGrpSpPr/>
            <p:nvPr/>
          </p:nvGrpSpPr>
          <p:grpSpPr>
            <a:xfrm>
              <a:off x="-2214975" y="10024925"/>
              <a:ext cx="1110875" cy="1581975"/>
              <a:chOff x="-2214975" y="10024925"/>
              <a:chExt cx="1110875" cy="1581975"/>
            </a:xfrm>
          </p:grpSpPr>
          <p:sp>
            <p:nvSpPr>
              <p:cNvPr id="279" name="Google Shape;279;p8"/>
              <p:cNvSpPr/>
              <p:nvPr/>
            </p:nvSpPr>
            <p:spPr>
              <a:xfrm>
                <a:off x="-2214975" y="10024925"/>
                <a:ext cx="1110875" cy="1581975"/>
              </a:xfrm>
              <a:custGeom>
                <a:avLst/>
                <a:gdLst/>
                <a:ahLst/>
                <a:cxnLst/>
                <a:rect l="l" t="t" r="r" b="b"/>
                <a:pathLst>
                  <a:path w="44435" h="63279" extrusionOk="0">
                    <a:moveTo>
                      <a:pt x="20387" y="1"/>
                    </a:moveTo>
                    <a:cubicBezTo>
                      <a:pt x="20241" y="1"/>
                      <a:pt x="20092" y="67"/>
                      <a:pt x="19997" y="211"/>
                    </a:cubicBezTo>
                    <a:cubicBezTo>
                      <a:pt x="16432" y="5618"/>
                      <a:pt x="13112" y="11322"/>
                      <a:pt x="11699" y="17708"/>
                    </a:cubicBezTo>
                    <a:cubicBezTo>
                      <a:pt x="10400" y="23586"/>
                      <a:pt x="10601" y="29772"/>
                      <a:pt x="12217" y="35570"/>
                    </a:cubicBezTo>
                    <a:cubicBezTo>
                      <a:pt x="12894" y="37993"/>
                      <a:pt x="13823" y="40341"/>
                      <a:pt x="14993" y="42569"/>
                    </a:cubicBezTo>
                    <a:cubicBezTo>
                      <a:pt x="10981" y="40112"/>
                      <a:pt x="7292" y="37127"/>
                      <a:pt x="4114" y="33657"/>
                    </a:cubicBezTo>
                    <a:cubicBezTo>
                      <a:pt x="3053" y="32499"/>
                      <a:pt x="2050" y="31292"/>
                      <a:pt x="1105" y="30035"/>
                    </a:cubicBezTo>
                    <a:cubicBezTo>
                      <a:pt x="977" y="29864"/>
                      <a:pt x="801" y="29746"/>
                      <a:pt x="595" y="29746"/>
                    </a:cubicBezTo>
                    <a:cubicBezTo>
                      <a:pt x="548" y="29746"/>
                      <a:pt x="498" y="29752"/>
                      <a:pt x="447" y="29766"/>
                    </a:cubicBezTo>
                    <a:cubicBezTo>
                      <a:pt x="212" y="29831"/>
                      <a:pt x="1" y="30076"/>
                      <a:pt x="19" y="30328"/>
                    </a:cubicBezTo>
                    <a:cubicBezTo>
                      <a:pt x="143" y="32080"/>
                      <a:pt x="364" y="33823"/>
                      <a:pt x="679" y="35550"/>
                    </a:cubicBezTo>
                    <a:cubicBezTo>
                      <a:pt x="994" y="37270"/>
                      <a:pt x="1293" y="38979"/>
                      <a:pt x="1748" y="40669"/>
                    </a:cubicBezTo>
                    <a:cubicBezTo>
                      <a:pt x="2654" y="44028"/>
                      <a:pt x="3939" y="47274"/>
                      <a:pt x="5576" y="50343"/>
                    </a:cubicBezTo>
                    <a:cubicBezTo>
                      <a:pt x="7230" y="53434"/>
                      <a:pt x="9241" y="56319"/>
                      <a:pt x="11572" y="58939"/>
                    </a:cubicBezTo>
                    <a:cubicBezTo>
                      <a:pt x="14250" y="61952"/>
                      <a:pt x="17766" y="63279"/>
                      <a:pt x="21389" y="63279"/>
                    </a:cubicBezTo>
                    <a:cubicBezTo>
                      <a:pt x="24582" y="63279"/>
                      <a:pt x="27859" y="62248"/>
                      <a:pt x="30721" y="60433"/>
                    </a:cubicBezTo>
                    <a:cubicBezTo>
                      <a:pt x="35175" y="57607"/>
                      <a:pt x="38387" y="53204"/>
                      <a:pt x="40469" y="48414"/>
                    </a:cubicBezTo>
                    <a:cubicBezTo>
                      <a:pt x="42780" y="43099"/>
                      <a:pt x="43978" y="37290"/>
                      <a:pt x="44310" y="31515"/>
                    </a:cubicBezTo>
                    <a:cubicBezTo>
                      <a:pt x="44399" y="29972"/>
                      <a:pt x="44420" y="28426"/>
                      <a:pt x="44376" y="26878"/>
                    </a:cubicBezTo>
                    <a:cubicBezTo>
                      <a:pt x="44356" y="26211"/>
                      <a:pt x="44434" y="25396"/>
                      <a:pt x="44085" y="24799"/>
                    </a:cubicBezTo>
                    <a:cubicBezTo>
                      <a:pt x="43914" y="24504"/>
                      <a:pt x="43605" y="24294"/>
                      <a:pt x="43266" y="24260"/>
                    </a:cubicBezTo>
                    <a:cubicBezTo>
                      <a:pt x="43228" y="24256"/>
                      <a:pt x="43191" y="24254"/>
                      <a:pt x="43155" y="24254"/>
                    </a:cubicBezTo>
                    <a:cubicBezTo>
                      <a:pt x="42778" y="24254"/>
                      <a:pt x="42473" y="24451"/>
                      <a:pt x="42152" y="24648"/>
                    </a:cubicBezTo>
                    <a:cubicBezTo>
                      <a:pt x="35928" y="28519"/>
                      <a:pt x="30728" y="33835"/>
                      <a:pt x="26996" y="40144"/>
                    </a:cubicBezTo>
                    <a:cubicBezTo>
                      <a:pt x="26968" y="35725"/>
                      <a:pt x="25823" y="31384"/>
                      <a:pt x="24570" y="27137"/>
                    </a:cubicBezTo>
                    <a:cubicBezTo>
                      <a:pt x="23779" y="24450"/>
                      <a:pt x="22979" y="21763"/>
                      <a:pt x="22379" y="19025"/>
                    </a:cubicBezTo>
                    <a:cubicBezTo>
                      <a:pt x="21755" y="16182"/>
                      <a:pt x="21397" y="13294"/>
                      <a:pt x="21187" y="10392"/>
                    </a:cubicBezTo>
                    <a:cubicBezTo>
                      <a:pt x="20947" y="7079"/>
                      <a:pt x="20892" y="3758"/>
                      <a:pt x="20837" y="440"/>
                    </a:cubicBezTo>
                    <a:cubicBezTo>
                      <a:pt x="20832" y="160"/>
                      <a:pt x="20613" y="1"/>
                      <a:pt x="203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8"/>
              <p:cNvSpPr/>
              <p:nvPr/>
            </p:nvSpPr>
            <p:spPr>
              <a:xfrm>
                <a:off x="-2213275" y="10025000"/>
                <a:ext cx="1106475" cy="1580775"/>
              </a:xfrm>
              <a:custGeom>
                <a:avLst/>
                <a:gdLst/>
                <a:ahLst/>
                <a:cxnLst/>
                <a:rect l="l" t="t" r="r" b="b"/>
                <a:pathLst>
                  <a:path w="44259" h="63231" extrusionOk="0">
                    <a:moveTo>
                      <a:pt x="20323" y="1"/>
                    </a:moveTo>
                    <a:cubicBezTo>
                      <a:pt x="20284" y="1"/>
                      <a:pt x="20245" y="5"/>
                      <a:pt x="20207" y="15"/>
                    </a:cubicBezTo>
                    <a:cubicBezTo>
                      <a:pt x="19272" y="1351"/>
                      <a:pt x="18676" y="2920"/>
                      <a:pt x="18278" y="4494"/>
                    </a:cubicBezTo>
                    <a:cubicBezTo>
                      <a:pt x="17690" y="6817"/>
                      <a:pt x="17314" y="9197"/>
                      <a:pt x="17030" y="11574"/>
                    </a:cubicBezTo>
                    <a:cubicBezTo>
                      <a:pt x="16457" y="16374"/>
                      <a:pt x="16416" y="21204"/>
                      <a:pt x="16881" y="26017"/>
                    </a:cubicBezTo>
                    <a:cubicBezTo>
                      <a:pt x="17346" y="30853"/>
                      <a:pt x="18286" y="35642"/>
                      <a:pt x="19717" y="40286"/>
                    </a:cubicBezTo>
                    <a:cubicBezTo>
                      <a:pt x="21125" y="44851"/>
                      <a:pt x="23301" y="49173"/>
                      <a:pt x="24459" y="53813"/>
                    </a:cubicBezTo>
                    <a:cubicBezTo>
                      <a:pt x="25061" y="56225"/>
                      <a:pt x="25303" y="58794"/>
                      <a:pt x="24878" y="61205"/>
                    </a:cubicBezTo>
                    <a:cubicBezTo>
                      <a:pt x="24781" y="61750"/>
                      <a:pt x="24651" y="62306"/>
                      <a:pt x="24497" y="62853"/>
                    </a:cubicBezTo>
                    <a:cubicBezTo>
                      <a:pt x="24400" y="62591"/>
                      <a:pt x="24300" y="62334"/>
                      <a:pt x="24199" y="62088"/>
                    </a:cubicBezTo>
                    <a:cubicBezTo>
                      <a:pt x="23648" y="60729"/>
                      <a:pt x="22952" y="59455"/>
                      <a:pt x="22122" y="58245"/>
                    </a:cubicBezTo>
                    <a:cubicBezTo>
                      <a:pt x="20451" y="55808"/>
                      <a:pt x="18397" y="53673"/>
                      <a:pt x="16210" y="51702"/>
                    </a:cubicBezTo>
                    <a:cubicBezTo>
                      <a:pt x="13939" y="49655"/>
                      <a:pt x="11579" y="47705"/>
                      <a:pt x="9371" y="45588"/>
                    </a:cubicBezTo>
                    <a:cubicBezTo>
                      <a:pt x="7151" y="43458"/>
                      <a:pt x="5178" y="41144"/>
                      <a:pt x="3656" y="38460"/>
                    </a:cubicBezTo>
                    <a:cubicBezTo>
                      <a:pt x="2808" y="36966"/>
                      <a:pt x="2105" y="35403"/>
                      <a:pt x="1571" y="33771"/>
                    </a:cubicBezTo>
                    <a:cubicBezTo>
                      <a:pt x="1139" y="32450"/>
                      <a:pt x="802" y="31097"/>
                      <a:pt x="456" y="29751"/>
                    </a:cubicBezTo>
                    <a:cubicBezTo>
                      <a:pt x="430" y="29752"/>
                      <a:pt x="405" y="29757"/>
                      <a:pt x="381" y="29765"/>
                    </a:cubicBezTo>
                    <a:cubicBezTo>
                      <a:pt x="221" y="29808"/>
                      <a:pt x="74" y="29937"/>
                      <a:pt x="0" y="30092"/>
                    </a:cubicBezTo>
                    <a:cubicBezTo>
                      <a:pt x="72" y="32705"/>
                      <a:pt x="904" y="35294"/>
                      <a:pt x="1949" y="37668"/>
                    </a:cubicBezTo>
                    <a:cubicBezTo>
                      <a:pt x="3194" y="40496"/>
                      <a:pt x="5027" y="42999"/>
                      <a:pt x="7125" y="45254"/>
                    </a:cubicBezTo>
                    <a:cubicBezTo>
                      <a:pt x="11188" y="49621"/>
                      <a:pt x="16181" y="53099"/>
                      <a:pt x="19663" y="58002"/>
                    </a:cubicBezTo>
                    <a:cubicBezTo>
                      <a:pt x="20591" y="59304"/>
                      <a:pt x="21386" y="60694"/>
                      <a:pt x="22040" y="62152"/>
                    </a:cubicBezTo>
                    <a:cubicBezTo>
                      <a:pt x="22197" y="62501"/>
                      <a:pt x="22337" y="62863"/>
                      <a:pt x="22466" y="63230"/>
                    </a:cubicBezTo>
                    <a:cubicBezTo>
                      <a:pt x="24451" y="63080"/>
                      <a:pt x="26446" y="62547"/>
                      <a:pt x="28330" y="61689"/>
                    </a:cubicBezTo>
                    <a:cubicBezTo>
                      <a:pt x="29114" y="60480"/>
                      <a:pt x="29879" y="59261"/>
                      <a:pt x="30625" y="58030"/>
                    </a:cubicBezTo>
                    <a:cubicBezTo>
                      <a:pt x="32207" y="55415"/>
                      <a:pt x="33727" y="52749"/>
                      <a:pt x="35099" y="50019"/>
                    </a:cubicBezTo>
                    <a:cubicBezTo>
                      <a:pt x="37854" y="44536"/>
                      <a:pt x="40197" y="38882"/>
                      <a:pt x="42127" y="33055"/>
                    </a:cubicBezTo>
                    <a:cubicBezTo>
                      <a:pt x="42663" y="31432"/>
                      <a:pt x="43164" y="29801"/>
                      <a:pt x="43608" y="28151"/>
                    </a:cubicBezTo>
                    <a:cubicBezTo>
                      <a:pt x="43832" y="27312"/>
                      <a:pt x="44044" y="26473"/>
                      <a:pt x="44240" y="25628"/>
                    </a:cubicBezTo>
                    <a:cubicBezTo>
                      <a:pt x="44248" y="25599"/>
                      <a:pt x="44252" y="25571"/>
                      <a:pt x="44259" y="25542"/>
                    </a:cubicBezTo>
                    <a:cubicBezTo>
                      <a:pt x="44219" y="25276"/>
                      <a:pt x="44148" y="25020"/>
                      <a:pt x="44017" y="24796"/>
                    </a:cubicBezTo>
                    <a:cubicBezTo>
                      <a:pt x="43942" y="24671"/>
                      <a:pt x="43842" y="24562"/>
                      <a:pt x="43726" y="24475"/>
                    </a:cubicBezTo>
                    <a:cubicBezTo>
                      <a:pt x="43640" y="24688"/>
                      <a:pt x="43554" y="24902"/>
                      <a:pt x="43477" y="25120"/>
                    </a:cubicBezTo>
                    <a:cubicBezTo>
                      <a:pt x="43224" y="25823"/>
                      <a:pt x="42964" y="26526"/>
                      <a:pt x="42711" y="27231"/>
                    </a:cubicBezTo>
                    <a:cubicBezTo>
                      <a:pt x="42193" y="28661"/>
                      <a:pt x="41664" y="30087"/>
                      <a:pt x="41123" y="31509"/>
                    </a:cubicBezTo>
                    <a:cubicBezTo>
                      <a:pt x="40065" y="34300"/>
                      <a:pt x="38914" y="37054"/>
                      <a:pt x="37668" y="39768"/>
                    </a:cubicBezTo>
                    <a:cubicBezTo>
                      <a:pt x="35147" y="45264"/>
                      <a:pt x="32423" y="50652"/>
                      <a:pt x="29315" y="55842"/>
                    </a:cubicBezTo>
                    <a:cubicBezTo>
                      <a:pt x="28641" y="56966"/>
                      <a:pt x="27947" y="58076"/>
                      <a:pt x="27242" y="59180"/>
                    </a:cubicBezTo>
                    <a:cubicBezTo>
                      <a:pt x="27258" y="58054"/>
                      <a:pt x="27183" y="56929"/>
                      <a:pt x="27018" y="55815"/>
                    </a:cubicBezTo>
                    <a:cubicBezTo>
                      <a:pt x="26321" y="51080"/>
                      <a:pt x="24105" y="46761"/>
                      <a:pt x="22496" y="42302"/>
                    </a:cubicBezTo>
                    <a:cubicBezTo>
                      <a:pt x="19221" y="33227"/>
                      <a:pt x="17933" y="23574"/>
                      <a:pt x="18441" y="13951"/>
                    </a:cubicBezTo>
                    <a:cubicBezTo>
                      <a:pt x="18581" y="11301"/>
                      <a:pt x="18866" y="8660"/>
                      <a:pt x="19298" y="6040"/>
                    </a:cubicBezTo>
                    <a:cubicBezTo>
                      <a:pt x="19602" y="4193"/>
                      <a:pt x="19998" y="2317"/>
                      <a:pt x="20773" y="609"/>
                    </a:cubicBezTo>
                    <a:cubicBezTo>
                      <a:pt x="20773" y="551"/>
                      <a:pt x="20772" y="494"/>
                      <a:pt x="20770" y="436"/>
                    </a:cubicBezTo>
                    <a:cubicBezTo>
                      <a:pt x="20766" y="158"/>
                      <a:pt x="20548" y="1"/>
                      <a:pt x="203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1" name="Google Shape;281;p8"/>
            <p:cNvGrpSpPr/>
            <p:nvPr/>
          </p:nvGrpSpPr>
          <p:grpSpPr>
            <a:xfrm>
              <a:off x="-4216475" y="10211225"/>
              <a:ext cx="836475" cy="1505150"/>
              <a:chOff x="-4216475" y="10211225"/>
              <a:chExt cx="836475" cy="1505150"/>
            </a:xfrm>
          </p:grpSpPr>
          <p:sp>
            <p:nvSpPr>
              <p:cNvPr id="282" name="Google Shape;282;p8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8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8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8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8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8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8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9" name="Google Shape;289;p8"/>
            <p:cNvSpPr/>
            <p:nvPr/>
          </p:nvSpPr>
          <p:spPr>
            <a:xfrm>
              <a:off x="-3921500" y="9971150"/>
              <a:ext cx="624475" cy="214350"/>
            </a:xfrm>
            <a:custGeom>
              <a:avLst/>
              <a:gdLst/>
              <a:ahLst/>
              <a:cxnLst/>
              <a:rect l="l" t="t" r="r" b="b"/>
              <a:pathLst>
                <a:path w="24979" h="8574" extrusionOk="0">
                  <a:moveTo>
                    <a:pt x="6390" y="1"/>
                  </a:moveTo>
                  <a:cubicBezTo>
                    <a:pt x="6386" y="1"/>
                    <a:pt x="6383" y="1"/>
                    <a:pt x="6380" y="1"/>
                  </a:cubicBezTo>
                  <a:cubicBezTo>
                    <a:pt x="5646" y="2"/>
                    <a:pt x="5117" y="489"/>
                    <a:pt x="4599" y="940"/>
                  </a:cubicBezTo>
                  <a:cubicBezTo>
                    <a:pt x="4117" y="1360"/>
                    <a:pt x="3635" y="1776"/>
                    <a:pt x="3159" y="2201"/>
                  </a:cubicBezTo>
                  <a:cubicBezTo>
                    <a:pt x="2155" y="3099"/>
                    <a:pt x="1158" y="3947"/>
                    <a:pt x="354" y="5036"/>
                  </a:cubicBezTo>
                  <a:cubicBezTo>
                    <a:pt x="0" y="5515"/>
                    <a:pt x="490" y="6021"/>
                    <a:pt x="975" y="6021"/>
                  </a:cubicBezTo>
                  <a:cubicBezTo>
                    <a:pt x="1075" y="6021"/>
                    <a:pt x="1176" y="5999"/>
                    <a:pt x="1269" y="5951"/>
                  </a:cubicBezTo>
                  <a:cubicBezTo>
                    <a:pt x="2288" y="5418"/>
                    <a:pt x="3141" y="4695"/>
                    <a:pt x="4025" y="3967"/>
                  </a:cubicBezTo>
                  <a:cubicBezTo>
                    <a:pt x="4437" y="3629"/>
                    <a:pt x="4848" y="3291"/>
                    <a:pt x="5255" y="2947"/>
                  </a:cubicBezTo>
                  <a:cubicBezTo>
                    <a:pt x="5459" y="2775"/>
                    <a:pt x="5662" y="2603"/>
                    <a:pt x="5864" y="2431"/>
                  </a:cubicBezTo>
                  <a:cubicBezTo>
                    <a:pt x="6009" y="2310"/>
                    <a:pt x="6248" y="2028"/>
                    <a:pt x="6419" y="1986"/>
                  </a:cubicBezTo>
                  <a:lnTo>
                    <a:pt x="6419" y="1986"/>
                  </a:lnTo>
                  <a:cubicBezTo>
                    <a:pt x="6414" y="1987"/>
                    <a:pt x="6409" y="1988"/>
                    <a:pt x="6403" y="1988"/>
                  </a:cubicBezTo>
                  <a:cubicBezTo>
                    <a:pt x="6372" y="1988"/>
                    <a:pt x="6345" y="1969"/>
                    <a:pt x="6365" y="1969"/>
                  </a:cubicBezTo>
                  <a:cubicBezTo>
                    <a:pt x="6380" y="1969"/>
                    <a:pt x="6420" y="1979"/>
                    <a:pt x="6503" y="2014"/>
                  </a:cubicBezTo>
                  <a:cubicBezTo>
                    <a:pt x="6661" y="2080"/>
                    <a:pt x="6792" y="2181"/>
                    <a:pt x="6898" y="2272"/>
                  </a:cubicBezTo>
                  <a:cubicBezTo>
                    <a:pt x="7208" y="2539"/>
                    <a:pt x="7408" y="2823"/>
                    <a:pt x="7627" y="3162"/>
                  </a:cubicBezTo>
                  <a:cubicBezTo>
                    <a:pt x="8119" y="3921"/>
                    <a:pt x="8544" y="4724"/>
                    <a:pt x="9195" y="5366"/>
                  </a:cubicBezTo>
                  <a:cubicBezTo>
                    <a:pt x="9850" y="6015"/>
                    <a:pt x="10706" y="6507"/>
                    <a:pt x="11641" y="6507"/>
                  </a:cubicBezTo>
                  <a:cubicBezTo>
                    <a:pt x="11721" y="6507"/>
                    <a:pt x="11801" y="6503"/>
                    <a:pt x="11882" y="6496"/>
                  </a:cubicBezTo>
                  <a:cubicBezTo>
                    <a:pt x="13012" y="6393"/>
                    <a:pt x="13901" y="5682"/>
                    <a:pt x="14801" y="5056"/>
                  </a:cubicBezTo>
                  <a:lnTo>
                    <a:pt x="17394" y="3253"/>
                  </a:lnTo>
                  <a:cubicBezTo>
                    <a:pt x="17611" y="3102"/>
                    <a:pt x="17826" y="2950"/>
                    <a:pt x="18044" y="2803"/>
                  </a:cubicBezTo>
                  <a:cubicBezTo>
                    <a:pt x="18096" y="2768"/>
                    <a:pt x="18171" y="2725"/>
                    <a:pt x="18237" y="2685"/>
                  </a:cubicBezTo>
                  <a:cubicBezTo>
                    <a:pt x="18276" y="2723"/>
                    <a:pt x="18313" y="2763"/>
                    <a:pt x="18349" y="2803"/>
                  </a:cubicBezTo>
                  <a:cubicBezTo>
                    <a:pt x="18549" y="3012"/>
                    <a:pt x="18746" y="3224"/>
                    <a:pt x="18941" y="3437"/>
                  </a:cubicBezTo>
                  <a:cubicBezTo>
                    <a:pt x="19653" y="4217"/>
                    <a:pt x="20385" y="5097"/>
                    <a:pt x="20952" y="5860"/>
                  </a:cubicBezTo>
                  <a:cubicBezTo>
                    <a:pt x="21298" y="6324"/>
                    <a:pt x="21626" y="6800"/>
                    <a:pt x="21962" y="7270"/>
                  </a:cubicBezTo>
                  <a:cubicBezTo>
                    <a:pt x="22157" y="7541"/>
                    <a:pt x="22334" y="7898"/>
                    <a:pt x="22578" y="8122"/>
                  </a:cubicBezTo>
                  <a:cubicBezTo>
                    <a:pt x="22908" y="8424"/>
                    <a:pt x="23235" y="8535"/>
                    <a:pt x="23625" y="8536"/>
                  </a:cubicBezTo>
                  <a:cubicBezTo>
                    <a:pt x="23703" y="8561"/>
                    <a:pt x="23783" y="8573"/>
                    <a:pt x="23864" y="8573"/>
                  </a:cubicBezTo>
                  <a:cubicBezTo>
                    <a:pt x="24242" y="8573"/>
                    <a:pt x="24620" y="8313"/>
                    <a:pt x="24642" y="7908"/>
                  </a:cubicBezTo>
                  <a:cubicBezTo>
                    <a:pt x="24978" y="7198"/>
                    <a:pt x="24622" y="6588"/>
                    <a:pt x="24201" y="5961"/>
                  </a:cubicBezTo>
                  <a:cubicBezTo>
                    <a:pt x="23871" y="5470"/>
                    <a:pt x="23507" y="5003"/>
                    <a:pt x="23140" y="4538"/>
                  </a:cubicBezTo>
                  <a:cubicBezTo>
                    <a:pt x="22486" y="3704"/>
                    <a:pt x="21793" y="2904"/>
                    <a:pt x="21063" y="2135"/>
                  </a:cubicBezTo>
                  <a:cubicBezTo>
                    <a:pt x="20324" y="1356"/>
                    <a:pt x="19467" y="249"/>
                    <a:pt x="18302" y="249"/>
                  </a:cubicBezTo>
                  <a:cubicBezTo>
                    <a:pt x="18274" y="249"/>
                    <a:pt x="18245" y="250"/>
                    <a:pt x="18216" y="251"/>
                  </a:cubicBezTo>
                  <a:cubicBezTo>
                    <a:pt x="17534" y="282"/>
                    <a:pt x="17029" y="727"/>
                    <a:pt x="16504" y="1103"/>
                  </a:cubicBezTo>
                  <a:lnTo>
                    <a:pt x="15090" y="2117"/>
                  </a:lnTo>
                  <a:cubicBezTo>
                    <a:pt x="14178" y="2771"/>
                    <a:pt x="13282" y="3474"/>
                    <a:pt x="12335" y="4076"/>
                  </a:cubicBezTo>
                  <a:cubicBezTo>
                    <a:pt x="12125" y="4208"/>
                    <a:pt x="11962" y="4308"/>
                    <a:pt x="11730" y="4362"/>
                  </a:cubicBezTo>
                  <a:cubicBezTo>
                    <a:pt x="11730" y="4362"/>
                    <a:pt x="11642" y="4371"/>
                    <a:pt x="11610" y="4375"/>
                  </a:cubicBezTo>
                  <a:cubicBezTo>
                    <a:pt x="11568" y="4371"/>
                    <a:pt x="11444" y="4358"/>
                    <a:pt x="11406" y="4358"/>
                  </a:cubicBezTo>
                  <a:cubicBezTo>
                    <a:pt x="11400" y="4358"/>
                    <a:pt x="11397" y="4358"/>
                    <a:pt x="11395" y="4358"/>
                  </a:cubicBezTo>
                  <a:cubicBezTo>
                    <a:pt x="11082" y="4282"/>
                    <a:pt x="10819" y="4094"/>
                    <a:pt x="10555" y="3826"/>
                  </a:cubicBezTo>
                  <a:cubicBezTo>
                    <a:pt x="9950" y="3213"/>
                    <a:pt x="9574" y="2385"/>
                    <a:pt x="9046" y="1687"/>
                  </a:cubicBezTo>
                  <a:cubicBezTo>
                    <a:pt x="8412" y="849"/>
                    <a:pt x="7509" y="1"/>
                    <a:pt x="63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-3904175" y="9816500"/>
              <a:ext cx="646525" cy="212025"/>
            </a:xfrm>
            <a:custGeom>
              <a:avLst/>
              <a:gdLst/>
              <a:ahLst/>
              <a:cxnLst/>
              <a:rect l="l" t="t" r="r" b="b"/>
              <a:pathLst>
                <a:path w="25861" h="8481" extrusionOk="0">
                  <a:moveTo>
                    <a:pt x="18158" y="1"/>
                  </a:moveTo>
                  <a:cubicBezTo>
                    <a:pt x="17117" y="1"/>
                    <a:pt x="16208" y="941"/>
                    <a:pt x="15422" y="1528"/>
                  </a:cubicBezTo>
                  <a:cubicBezTo>
                    <a:pt x="14538" y="2190"/>
                    <a:pt x="13650" y="2850"/>
                    <a:pt x="12771" y="3518"/>
                  </a:cubicBezTo>
                  <a:cubicBezTo>
                    <a:pt x="12456" y="3758"/>
                    <a:pt x="12035" y="4095"/>
                    <a:pt x="11716" y="4149"/>
                  </a:cubicBezTo>
                  <a:cubicBezTo>
                    <a:pt x="11763" y="4141"/>
                    <a:pt x="11696" y="4134"/>
                    <a:pt x="11646" y="4134"/>
                  </a:cubicBezTo>
                  <a:cubicBezTo>
                    <a:pt x="11642" y="4134"/>
                    <a:pt x="11637" y="4134"/>
                    <a:pt x="11633" y="4134"/>
                  </a:cubicBezTo>
                  <a:cubicBezTo>
                    <a:pt x="11591" y="4114"/>
                    <a:pt x="11513" y="4080"/>
                    <a:pt x="11475" y="4063"/>
                  </a:cubicBezTo>
                  <a:cubicBezTo>
                    <a:pt x="11453" y="4042"/>
                    <a:pt x="11390" y="3990"/>
                    <a:pt x="11389" y="3990"/>
                  </a:cubicBezTo>
                  <a:cubicBezTo>
                    <a:pt x="11266" y="3876"/>
                    <a:pt x="11155" y="3747"/>
                    <a:pt x="11045" y="3623"/>
                  </a:cubicBezTo>
                  <a:cubicBezTo>
                    <a:pt x="10271" y="2741"/>
                    <a:pt x="9423" y="1960"/>
                    <a:pt x="8454" y="1293"/>
                  </a:cubicBezTo>
                  <a:cubicBezTo>
                    <a:pt x="7760" y="815"/>
                    <a:pt x="6977" y="413"/>
                    <a:pt x="6182" y="413"/>
                  </a:cubicBezTo>
                  <a:cubicBezTo>
                    <a:pt x="5761" y="413"/>
                    <a:pt x="5337" y="526"/>
                    <a:pt x="4921" y="800"/>
                  </a:cubicBezTo>
                  <a:cubicBezTo>
                    <a:pt x="4419" y="1134"/>
                    <a:pt x="4023" y="1600"/>
                    <a:pt x="3610" y="2029"/>
                  </a:cubicBezTo>
                  <a:lnTo>
                    <a:pt x="2288" y="3403"/>
                  </a:lnTo>
                  <a:cubicBezTo>
                    <a:pt x="1849" y="3859"/>
                    <a:pt x="1403" y="4324"/>
                    <a:pt x="1000" y="4811"/>
                  </a:cubicBezTo>
                  <a:cubicBezTo>
                    <a:pt x="665" y="5215"/>
                    <a:pt x="0" y="5983"/>
                    <a:pt x="501" y="6509"/>
                  </a:cubicBezTo>
                  <a:cubicBezTo>
                    <a:pt x="632" y="6648"/>
                    <a:pt x="787" y="6704"/>
                    <a:pt x="952" y="6704"/>
                  </a:cubicBezTo>
                  <a:cubicBezTo>
                    <a:pt x="1539" y="6704"/>
                    <a:pt x="2260" y="5987"/>
                    <a:pt x="2575" y="5712"/>
                  </a:cubicBezTo>
                  <a:cubicBezTo>
                    <a:pt x="3017" y="5330"/>
                    <a:pt x="3455" y="4946"/>
                    <a:pt x="3883" y="4550"/>
                  </a:cubicBezTo>
                  <a:lnTo>
                    <a:pt x="5052" y="3472"/>
                  </a:lnTo>
                  <a:cubicBezTo>
                    <a:pt x="5390" y="3160"/>
                    <a:pt x="5790" y="2700"/>
                    <a:pt x="6143" y="2531"/>
                  </a:cubicBezTo>
                  <a:cubicBezTo>
                    <a:pt x="6163" y="2522"/>
                    <a:pt x="6171" y="2519"/>
                    <a:pt x="6180" y="2514"/>
                  </a:cubicBezTo>
                  <a:cubicBezTo>
                    <a:pt x="6193" y="2513"/>
                    <a:pt x="6204" y="2512"/>
                    <a:pt x="6214" y="2512"/>
                  </a:cubicBezTo>
                  <a:cubicBezTo>
                    <a:pt x="6277" y="2512"/>
                    <a:pt x="6316" y="2531"/>
                    <a:pt x="6398" y="2557"/>
                  </a:cubicBezTo>
                  <a:cubicBezTo>
                    <a:pt x="6572" y="2612"/>
                    <a:pt x="6744" y="2732"/>
                    <a:pt x="6902" y="2830"/>
                  </a:cubicBezTo>
                  <a:cubicBezTo>
                    <a:pt x="7303" y="3084"/>
                    <a:pt x="7684" y="3366"/>
                    <a:pt x="8043" y="3675"/>
                  </a:cubicBezTo>
                  <a:cubicBezTo>
                    <a:pt x="8417" y="3999"/>
                    <a:pt x="8771" y="4346"/>
                    <a:pt x="9102" y="4713"/>
                  </a:cubicBezTo>
                  <a:cubicBezTo>
                    <a:pt x="9472" y="5124"/>
                    <a:pt x="9793" y="5546"/>
                    <a:pt x="10243" y="5878"/>
                  </a:cubicBezTo>
                  <a:cubicBezTo>
                    <a:pt x="10689" y="6207"/>
                    <a:pt x="11181" y="6348"/>
                    <a:pt x="11679" y="6348"/>
                  </a:cubicBezTo>
                  <a:cubicBezTo>
                    <a:pt x="12288" y="6348"/>
                    <a:pt x="12905" y="6137"/>
                    <a:pt x="13454" y="5804"/>
                  </a:cubicBezTo>
                  <a:cubicBezTo>
                    <a:pt x="14418" y="5221"/>
                    <a:pt x="15306" y="4481"/>
                    <a:pt x="16213" y="3813"/>
                  </a:cubicBezTo>
                  <a:lnTo>
                    <a:pt x="17484" y="2879"/>
                  </a:lnTo>
                  <a:cubicBezTo>
                    <a:pt x="17673" y="2741"/>
                    <a:pt x="17859" y="2598"/>
                    <a:pt x="18051" y="2465"/>
                  </a:cubicBezTo>
                  <a:cubicBezTo>
                    <a:pt x="18195" y="2628"/>
                    <a:pt x="18427" y="2784"/>
                    <a:pt x="18562" y="2915"/>
                  </a:cubicBezTo>
                  <a:cubicBezTo>
                    <a:pt x="18745" y="3091"/>
                    <a:pt x="18928" y="3268"/>
                    <a:pt x="19111" y="3446"/>
                  </a:cubicBezTo>
                  <a:cubicBezTo>
                    <a:pt x="19510" y="3838"/>
                    <a:pt x="19906" y="4234"/>
                    <a:pt x="20297" y="4634"/>
                  </a:cubicBezTo>
                  <a:cubicBezTo>
                    <a:pt x="21081" y="5434"/>
                    <a:pt x="21848" y="6250"/>
                    <a:pt x="22599" y="7082"/>
                  </a:cubicBezTo>
                  <a:cubicBezTo>
                    <a:pt x="22942" y="7460"/>
                    <a:pt x="23272" y="7842"/>
                    <a:pt x="23668" y="8168"/>
                  </a:cubicBezTo>
                  <a:cubicBezTo>
                    <a:pt x="23913" y="8370"/>
                    <a:pt x="24222" y="8481"/>
                    <a:pt x="24520" y="8481"/>
                  </a:cubicBezTo>
                  <a:cubicBezTo>
                    <a:pt x="24886" y="8481"/>
                    <a:pt x="25236" y="8313"/>
                    <a:pt x="25434" y="7940"/>
                  </a:cubicBezTo>
                  <a:cubicBezTo>
                    <a:pt x="25860" y="7140"/>
                    <a:pt x="25212" y="6409"/>
                    <a:pt x="24706" y="5838"/>
                  </a:cubicBezTo>
                  <a:cubicBezTo>
                    <a:pt x="24334" y="5419"/>
                    <a:pt x="23956" y="5006"/>
                    <a:pt x="23573" y="4599"/>
                  </a:cubicBezTo>
                  <a:cubicBezTo>
                    <a:pt x="22840" y="3821"/>
                    <a:pt x="22092" y="3057"/>
                    <a:pt x="21329" y="2308"/>
                  </a:cubicBezTo>
                  <a:cubicBezTo>
                    <a:pt x="20930" y="1915"/>
                    <a:pt x="20528" y="1527"/>
                    <a:pt x="20119" y="1143"/>
                  </a:cubicBezTo>
                  <a:cubicBezTo>
                    <a:pt x="19677" y="725"/>
                    <a:pt x="19230" y="234"/>
                    <a:pt x="18622" y="65"/>
                  </a:cubicBezTo>
                  <a:cubicBezTo>
                    <a:pt x="18465" y="21"/>
                    <a:pt x="18310" y="1"/>
                    <a:pt x="18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-2281425" y="10368800"/>
              <a:ext cx="82100" cy="155975"/>
            </a:xfrm>
            <a:custGeom>
              <a:avLst/>
              <a:gdLst/>
              <a:ahLst/>
              <a:cxnLst/>
              <a:rect l="l" t="t" r="r" b="b"/>
              <a:pathLst>
                <a:path w="3284" h="6239" extrusionOk="0">
                  <a:moveTo>
                    <a:pt x="1716" y="0"/>
                  </a:moveTo>
                  <a:cubicBezTo>
                    <a:pt x="1596" y="0"/>
                    <a:pt x="1474" y="16"/>
                    <a:pt x="1350" y="50"/>
                  </a:cubicBezTo>
                  <a:cubicBezTo>
                    <a:pt x="22" y="415"/>
                    <a:pt x="39" y="2129"/>
                    <a:pt x="19" y="3241"/>
                  </a:cubicBezTo>
                  <a:cubicBezTo>
                    <a:pt x="13" y="3624"/>
                    <a:pt x="1" y="4001"/>
                    <a:pt x="45" y="4383"/>
                  </a:cubicBezTo>
                  <a:cubicBezTo>
                    <a:pt x="87" y="4747"/>
                    <a:pt x="143" y="5181"/>
                    <a:pt x="335" y="5505"/>
                  </a:cubicBezTo>
                  <a:cubicBezTo>
                    <a:pt x="561" y="5884"/>
                    <a:pt x="1017" y="6238"/>
                    <a:pt x="1485" y="6238"/>
                  </a:cubicBezTo>
                  <a:cubicBezTo>
                    <a:pt x="1595" y="6238"/>
                    <a:pt x="1707" y="6219"/>
                    <a:pt x="1816" y="6175"/>
                  </a:cubicBezTo>
                  <a:cubicBezTo>
                    <a:pt x="2074" y="6072"/>
                    <a:pt x="2272" y="5992"/>
                    <a:pt x="2459" y="5779"/>
                  </a:cubicBezTo>
                  <a:cubicBezTo>
                    <a:pt x="2640" y="5570"/>
                    <a:pt x="2732" y="5358"/>
                    <a:pt x="2840" y="5102"/>
                  </a:cubicBezTo>
                  <a:cubicBezTo>
                    <a:pt x="2912" y="4930"/>
                    <a:pt x="2970" y="4751"/>
                    <a:pt x="3012" y="4569"/>
                  </a:cubicBezTo>
                  <a:cubicBezTo>
                    <a:pt x="3127" y="4087"/>
                    <a:pt x="3161" y="3560"/>
                    <a:pt x="3205" y="3064"/>
                  </a:cubicBezTo>
                  <a:cubicBezTo>
                    <a:pt x="3240" y="2689"/>
                    <a:pt x="3283" y="2298"/>
                    <a:pt x="3263" y="1922"/>
                  </a:cubicBezTo>
                  <a:cubicBezTo>
                    <a:pt x="3248" y="1642"/>
                    <a:pt x="3220" y="1358"/>
                    <a:pt x="3133" y="1091"/>
                  </a:cubicBezTo>
                  <a:cubicBezTo>
                    <a:pt x="2928" y="465"/>
                    <a:pt x="2362" y="0"/>
                    <a:pt x="17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-2160350" y="10575700"/>
              <a:ext cx="82275" cy="135275"/>
            </a:xfrm>
            <a:custGeom>
              <a:avLst/>
              <a:gdLst/>
              <a:ahLst/>
              <a:cxnLst/>
              <a:rect l="l" t="t" r="r" b="b"/>
              <a:pathLst>
                <a:path w="3291" h="5411" extrusionOk="0">
                  <a:moveTo>
                    <a:pt x="1816" y="1"/>
                  </a:moveTo>
                  <a:cubicBezTo>
                    <a:pt x="1609" y="1"/>
                    <a:pt x="1405" y="52"/>
                    <a:pt x="1246" y="164"/>
                  </a:cubicBezTo>
                  <a:cubicBezTo>
                    <a:pt x="1166" y="222"/>
                    <a:pt x="1088" y="280"/>
                    <a:pt x="1012" y="343"/>
                  </a:cubicBezTo>
                  <a:cubicBezTo>
                    <a:pt x="366" y="772"/>
                    <a:pt x="255" y="1693"/>
                    <a:pt x="137" y="2399"/>
                  </a:cubicBezTo>
                  <a:cubicBezTo>
                    <a:pt x="74" y="2782"/>
                    <a:pt x="5" y="3170"/>
                    <a:pt x="4" y="3560"/>
                  </a:cubicBezTo>
                  <a:cubicBezTo>
                    <a:pt x="0" y="4265"/>
                    <a:pt x="271" y="4908"/>
                    <a:pt x="877" y="5232"/>
                  </a:cubicBezTo>
                  <a:lnTo>
                    <a:pt x="848" y="5220"/>
                  </a:lnTo>
                  <a:lnTo>
                    <a:pt x="873" y="5238"/>
                  </a:lnTo>
                  <a:cubicBezTo>
                    <a:pt x="1038" y="5363"/>
                    <a:pt x="1229" y="5410"/>
                    <a:pt x="1423" y="5410"/>
                  </a:cubicBezTo>
                  <a:cubicBezTo>
                    <a:pt x="1519" y="5410"/>
                    <a:pt x="1615" y="5399"/>
                    <a:pt x="1709" y="5380"/>
                  </a:cubicBezTo>
                  <a:cubicBezTo>
                    <a:pt x="1906" y="5355"/>
                    <a:pt x="2095" y="5315"/>
                    <a:pt x="2275" y="5198"/>
                  </a:cubicBezTo>
                  <a:cubicBezTo>
                    <a:pt x="2460" y="5079"/>
                    <a:pt x="2595" y="4945"/>
                    <a:pt x="2727" y="4773"/>
                  </a:cubicBezTo>
                  <a:cubicBezTo>
                    <a:pt x="2906" y="4537"/>
                    <a:pt x="3028" y="4266"/>
                    <a:pt x="3090" y="3978"/>
                  </a:cubicBezTo>
                  <a:cubicBezTo>
                    <a:pt x="3171" y="3599"/>
                    <a:pt x="3214" y="3207"/>
                    <a:pt x="3237" y="2820"/>
                  </a:cubicBezTo>
                  <a:cubicBezTo>
                    <a:pt x="3254" y="2551"/>
                    <a:pt x="3291" y="2273"/>
                    <a:pt x="3283" y="2005"/>
                  </a:cubicBezTo>
                  <a:cubicBezTo>
                    <a:pt x="3273" y="1512"/>
                    <a:pt x="3205" y="911"/>
                    <a:pt x="2841" y="541"/>
                  </a:cubicBezTo>
                  <a:cubicBezTo>
                    <a:pt x="2792" y="475"/>
                    <a:pt x="2740" y="411"/>
                    <a:pt x="2685" y="349"/>
                  </a:cubicBezTo>
                  <a:cubicBezTo>
                    <a:pt x="2484" y="129"/>
                    <a:pt x="2144" y="1"/>
                    <a:pt x="18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-2120375" y="10236150"/>
              <a:ext cx="80050" cy="127225"/>
            </a:xfrm>
            <a:custGeom>
              <a:avLst/>
              <a:gdLst/>
              <a:ahLst/>
              <a:cxnLst/>
              <a:rect l="l" t="t" r="r" b="b"/>
              <a:pathLst>
                <a:path w="3202" h="5089" extrusionOk="0">
                  <a:moveTo>
                    <a:pt x="1695" y="1"/>
                  </a:moveTo>
                  <a:cubicBezTo>
                    <a:pt x="1630" y="1"/>
                    <a:pt x="1567" y="5"/>
                    <a:pt x="1508" y="12"/>
                  </a:cubicBezTo>
                  <a:cubicBezTo>
                    <a:pt x="1228" y="51"/>
                    <a:pt x="1047" y="164"/>
                    <a:pt x="826" y="339"/>
                  </a:cubicBezTo>
                  <a:cubicBezTo>
                    <a:pt x="573" y="539"/>
                    <a:pt x="470" y="825"/>
                    <a:pt x="358" y="1116"/>
                  </a:cubicBezTo>
                  <a:cubicBezTo>
                    <a:pt x="309" y="1245"/>
                    <a:pt x="250" y="1379"/>
                    <a:pt x="215" y="1513"/>
                  </a:cubicBezTo>
                  <a:cubicBezTo>
                    <a:pt x="129" y="1843"/>
                    <a:pt x="94" y="2184"/>
                    <a:pt x="54" y="2521"/>
                  </a:cubicBezTo>
                  <a:cubicBezTo>
                    <a:pt x="28" y="2681"/>
                    <a:pt x="11" y="2842"/>
                    <a:pt x="5" y="3005"/>
                  </a:cubicBezTo>
                  <a:cubicBezTo>
                    <a:pt x="1" y="3199"/>
                    <a:pt x="17" y="3376"/>
                    <a:pt x="42" y="3566"/>
                  </a:cubicBezTo>
                  <a:lnTo>
                    <a:pt x="42" y="3566"/>
                  </a:lnTo>
                  <a:lnTo>
                    <a:pt x="6" y="3300"/>
                  </a:lnTo>
                  <a:lnTo>
                    <a:pt x="6" y="3300"/>
                  </a:lnTo>
                  <a:cubicBezTo>
                    <a:pt x="31" y="3487"/>
                    <a:pt x="37" y="3705"/>
                    <a:pt x="83" y="3879"/>
                  </a:cubicBezTo>
                  <a:cubicBezTo>
                    <a:pt x="112" y="3986"/>
                    <a:pt x="155" y="4091"/>
                    <a:pt x="207" y="4189"/>
                  </a:cubicBezTo>
                  <a:cubicBezTo>
                    <a:pt x="287" y="4404"/>
                    <a:pt x="419" y="4594"/>
                    <a:pt x="591" y="4745"/>
                  </a:cubicBezTo>
                  <a:cubicBezTo>
                    <a:pt x="629" y="4784"/>
                    <a:pt x="669" y="4821"/>
                    <a:pt x="711" y="4856"/>
                  </a:cubicBezTo>
                  <a:lnTo>
                    <a:pt x="711" y="4856"/>
                  </a:lnTo>
                  <a:cubicBezTo>
                    <a:pt x="689" y="4840"/>
                    <a:pt x="677" y="4832"/>
                    <a:pt x="676" y="4832"/>
                  </a:cubicBezTo>
                  <a:lnTo>
                    <a:pt x="676" y="4832"/>
                  </a:lnTo>
                  <a:cubicBezTo>
                    <a:pt x="674" y="4832"/>
                    <a:pt x="734" y="4877"/>
                    <a:pt x="855" y="4969"/>
                  </a:cubicBezTo>
                  <a:cubicBezTo>
                    <a:pt x="923" y="5003"/>
                    <a:pt x="992" y="5033"/>
                    <a:pt x="1064" y="5058"/>
                  </a:cubicBezTo>
                  <a:cubicBezTo>
                    <a:pt x="1141" y="5073"/>
                    <a:pt x="1219" y="5084"/>
                    <a:pt x="1299" y="5089"/>
                  </a:cubicBezTo>
                  <a:cubicBezTo>
                    <a:pt x="1465" y="5068"/>
                    <a:pt x="1541" y="5058"/>
                    <a:pt x="1528" y="5058"/>
                  </a:cubicBezTo>
                  <a:cubicBezTo>
                    <a:pt x="1525" y="5058"/>
                    <a:pt x="1517" y="5058"/>
                    <a:pt x="1503" y="5060"/>
                  </a:cubicBezTo>
                  <a:cubicBezTo>
                    <a:pt x="1572" y="5047"/>
                    <a:pt x="1641" y="5029"/>
                    <a:pt x="1707" y="5004"/>
                  </a:cubicBezTo>
                  <a:lnTo>
                    <a:pt x="1707" y="5004"/>
                  </a:lnTo>
                  <a:lnTo>
                    <a:pt x="1661" y="5023"/>
                  </a:lnTo>
                  <a:cubicBezTo>
                    <a:pt x="1916" y="4987"/>
                    <a:pt x="2116" y="4854"/>
                    <a:pt x="2286" y="4685"/>
                  </a:cubicBezTo>
                  <a:cubicBezTo>
                    <a:pt x="2489" y="4537"/>
                    <a:pt x="2653" y="4316"/>
                    <a:pt x="2767" y="4109"/>
                  </a:cubicBezTo>
                  <a:cubicBezTo>
                    <a:pt x="2871" y="3919"/>
                    <a:pt x="2954" y="3718"/>
                    <a:pt x="3017" y="3510"/>
                  </a:cubicBezTo>
                  <a:cubicBezTo>
                    <a:pt x="3122" y="3156"/>
                    <a:pt x="3155" y="2776"/>
                    <a:pt x="3181" y="2408"/>
                  </a:cubicBezTo>
                  <a:cubicBezTo>
                    <a:pt x="3201" y="2055"/>
                    <a:pt x="3160" y="1700"/>
                    <a:pt x="3060" y="1361"/>
                  </a:cubicBezTo>
                  <a:cubicBezTo>
                    <a:pt x="2996" y="1156"/>
                    <a:pt x="2919" y="958"/>
                    <a:pt x="2831" y="765"/>
                  </a:cubicBezTo>
                  <a:cubicBezTo>
                    <a:pt x="2712" y="496"/>
                    <a:pt x="2498" y="321"/>
                    <a:pt x="2263" y="154"/>
                  </a:cubicBezTo>
                  <a:cubicBezTo>
                    <a:pt x="2104" y="41"/>
                    <a:pt x="1893" y="1"/>
                    <a:pt x="16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-1348200" y="9861525"/>
              <a:ext cx="211950" cy="172900"/>
            </a:xfrm>
            <a:custGeom>
              <a:avLst/>
              <a:gdLst/>
              <a:ahLst/>
              <a:cxnLst/>
              <a:rect l="l" t="t" r="r" b="b"/>
              <a:pathLst>
                <a:path w="8478" h="6916" extrusionOk="0">
                  <a:moveTo>
                    <a:pt x="6843" y="1"/>
                  </a:moveTo>
                  <a:cubicBezTo>
                    <a:pt x="6650" y="1"/>
                    <a:pt x="6455" y="48"/>
                    <a:pt x="6278" y="146"/>
                  </a:cubicBezTo>
                  <a:cubicBezTo>
                    <a:pt x="5493" y="582"/>
                    <a:pt x="5149" y="1548"/>
                    <a:pt x="4747" y="2299"/>
                  </a:cubicBezTo>
                  <a:cubicBezTo>
                    <a:pt x="4555" y="2649"/>
                    <a:pt x="4341" y="2988"/>
                    <a:pt x="4106" y="3312"/>
                  </a:cubicBezTo>
                  <a:lnTo>
                    <a:pt x="4099" y="3323"/>
                  </a:lnTo>
                  <a:lnTo>
                    <a:pt x="4097" y="3325"/>
                  </a:lnTo>
                  <a:cubicBezTo>
                    <a:pt x="4043" y="3389"/>
                    <a:pt x="3991" y="3454"/>
                    <a:pt x="3937" y="3517"/>
                  </a:cubicBezTo>
                  <a:cubicBezTo>
                    <a:pt x="3908" y="3550"/>
                    <a:pt x="3876" y="3583"/>
                    <a:pt x="3845" y="3617"/>
                  </a:cubicBezTo>
                  <a:cubicBezTo>
                    <a:pt x="3673" y="3429"/>
                    <a:pt x="3501" y="3242"/>
                    <a:pt x="3329" y="3056"/>
                  </a:cubicBezTo>
                  <a:cubicBezTo>
                    <a:pt x="3013" y="2712"/>
                    <a:pt x="2701" y="2371"/>
                    <a:pt x="2359" y="2052"/>
                  </a:cubicBezTo>
                  <a:cubicBezTo>
                    <a:pt x="1920" y="1643"/>
                    <a:pt x="1505" y="1235"/>
                    <a:pt x="877" y="1187"/>
                  </a:cubicBezTo>
                  <a:cubicBezTo>
                    <a:pt x="865" y="1186"/>
                    <a:pt x="852" y="1186"/>
                    <a:pt x="839" y="1186"/>
                  </a:cubicBezTo>
                  <a:cubicBezTo>
                    <a:pt x="533" y="1186"/>
                    <a:pt x="149" y="1464"/>
                    <a:pt x="103" y="1777"/>
                  </a:cubicBezTo>
                  <a:cubicBezTo>
                    <a:pt x="0" y="2488"/>
                    <a:pt x="367" y="3036"/>
                    <a:pt x="713" y="3626"/>
                  </a:cubicBezTo>
                  <a:cubicBezTo>
                    <a:pt x="997" y="4112"/>
                    <a:pt x="1341" y="4567"/>
                    <a:pt x="1660" y="5031"/>
                  </a:cubicBezTo>
                  <a:cubicBezTo>
                    <a:pt x="1972" y="5484"/>
                    <a:pt x="2265" y="6007"/>
                    <a:pt x="2649" y="6400"/>
                  </a:cubicBezTo>
                  <a:cubicBezTo>
                    <a:pt x="2994" y="6754"/>
                    <a:pt x="3436" y="6915"/>
                    <a:pt x="3885" y="6915"/>
                  </a:cubicBezTo>
                  <a:cubicBezTo>
                    <a:pt x="4300" y="6915"/>
                    <a:pt x="4720" y="6778"/>
                    <a:pt x="5074" y="6526"/>
                  </a:cubicBezTo>
                  <a:cubicBezTo>
                    <a:pt x="5949" y="5903"/>
                    <a:pt x="6661" y="5000"/>
                    <a:pt x="7226" y="4096"/>
                  </a:cubicBezTo>
                  <a:cubicBezTo>
                    <a:pt x="7834" y="3121"/>
                    <a:pt x="8478" y="1659"/>
                    <a:pt x="7827" y="553"/>
                  </a:cubicBezTo>
                  <a:cubicBezTo>
                    <a:pt x="7616" y="195"/>
                    <a:pt x="7234" y="1"/>
                    <a:pt x="68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8"/>
            <p:cNvSpPr/>
            <p:nvPr/>
          </p:nvSpPr>
          <p:spPr>
            <a:xfrm>
              <a:off x="-1603350" y="10144825"/>
              <a:ext cx="195050" cy="153025"/>
            </a:xfrm>
            <a:custGeom>
              <a:avLst/>
              <a:gdLst/>
              <a:ahLst/>
              <a:cxnLst/>
              <a:rect l="l" t="t" r="r" b="b"/>
              <a:pathLst>
                <a:path w="7802" h="6121" extrusionOk="0">
                  <a:moveTo>
                    <a:pt x="6635" y="0"/>
                  </a:moveTo>
                  <a:cubicBezTo>
                    <a:pt x="6272" y="0"/>
                    <a:pt x="6319" y="18"/>
                    <a:pt x="6428" y="18"/>
                  </a:cubicBezTo>
                  <a:cubicBezTo>
                    <a:pt x="6466" y="18"/>
                    <a:pt x="6513" y="16"/>
                    <a:pt x="6551" y="10"/>
                  </a:cubicBezTo>
                  <a:lnTo>
                    <a:pt x="6551" y="10"/>
                  </a:lnTo>
                  <a:cubicBezTo>
                    <a:pt x="6106" y="79"/>
                    <a:pt x="5770" y="214"/>
                    <a:pt x="5462" y="547"/>
                  </a:cubicBezTo>
                  <a:cubicBezTo>
                    <a:pt x="4906" y="1149"/>
                    <a:pt x="4619" y="1964"/>
                    <a:pt x="4234" y="2674"/>
                  </a:cubicBezTo>
                  <a:cubicBezTo>
                    <a:pt x="4201" y="2733"/>
                    <a:pt x="4166" y="2792"/>
                    <a:pt x="4131" y="2852"/>
                  </a:cubicBezTo>
                  <a:cubicBezTo>
                    <a:pt x="3716" y="2463"/>
                    <a:pt x="3320" y="2059"/>
                    <a:pt x="2927" y="1646"/>
                  </a:cubicBezTo>
                  <a:cubicBezTo>
                    <a:pt x="2396" y="1090"/>
                    <a:pt x="1762" y="165"/>
                    <a:pt x="924" y="165"/>
                  </a:cubicBezTo>
                  <a:cubicBezTo>
                    <a:pt x="831" y="165"/>
                    <a:pt x="735" y="177"/>
                    <a:pt x="636" y="201"/>
                  </a:cubicBezTo>
                  <a:cubicBezTo>
                    <a:pt x="330" y="278"/>
                    <a:pt x="0" y="639"/>
                    <a:pt x="45" y="977"/>
                  </a:cubicBezTo>
                  <a:cubicBezTo>
                    <a:pt x="97" y="1376"/>
                    <a:pt x="166" y="1774"/>
                    <a:pt x="360" y="2136"/>
                  </a:cubicBezTo>
                  <a:cubicBezTo>
                    <a:pt x="527" y="2451"/>
                    <a:pt x="736" y="2753"/>
                    <a:pt x="937" y="3047"/>
                  </a:cubicBezTo>
                  <a:cubicBezTo>
                    <a:pt x="1384" y="3698"/>
                    <a:pt x="1904" y="4310"/>
                    <a:pt x="2440" y="4891"/>
                  </a:cubicBezTo>
                  <a:cubicBezTo>
                    <a:pt x="2997" y="5493"/>
                    <a:pt x="3621" y="6121"/>
                    <a:pt x="4436" y="6121"/>
                  </a:cubicBezTo>
                  <a:cubicBezTo>
                    <a:pt x="4612" y="6121"/>
                    <a:pt x="4798" y="6091"/>
                    <a:pt x="4994" y="6025"/>
                  </a:cubicBezTo>
                  <a:cubicBezTo>
                    <a:pt x="5916" y="5717"/>
                    <a:pt x="6397" y="4739"/>
                    <a:pt x="6848" y="3943"/>
                  </a:cubicBezTo>
                  <a:cubicBezTo>
                    <a:pt x="7288" y="3171"/>
                    <a:pt x="7767" y="2316"/>
                    <a:pt x="7791" y="1405"/>
                  </a:cubicBezTo>
                  <a:cubicBezTo>
                    <a:pt x="7802" y="998"/>
                    <a:pt x="7616" y="676"/>
                    <a:pt x="7392" y="358"/>
                  </a:cubicBezTo>
                  <a:lnTo>
                    <a:pt x="7392" y="358"/>
                  </a:lnTo>
                  <a:cubicBezTo>
                    <a:pt x="7437" y="421"/>
                    <a:pt x="7513" y="492"/>
                    <a:pt x="7522" y="492"/>
                  </a:cubicBezTo>
                  <a:cubicBezTo>
                    <a:pt x="7529" y="492"/>
                    <a:pt x="7487" y="441"/>
                    <a:pt x="7337" y="290"/>
                  </a:cubicBezTo>
                  <a:cubicBezTo>
                    <a:pt x="7261" y="215"/>
                    <a:pt x="7119" y="106"/>
                    <a:pt x="7007" y="59"/>
                  </a:cubicBezTo>
                  <a:cubicBezTo>
                    <a:pt x="6899" y="16"/>
                    <a:pt x="6747" y="0"/>
                    <a:pt x="66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-1426550" y="10412950"/>
              <a:ext cx="203600" cy="175425"/>
            </a:xfrm>
            <a:custGeom>
              <a:avLst/>
              <a:gdLst/>
              <a:ahLst/>
              <a:cxnLst/>
              <a:rect l="l" t="t" r="r" b="b"/>
              <a:pathLst>
                <a:path w="8144" h="7017" extrusionOk="0">
                  <a:moveTo>
                    <a:pt x="5647" y="734"/>
                  </a:moveTo>
                  <a:lnTo>
                    <a:pt x="5647" y="734"/>
                  </a:lnTo>
                  <a:cubicBezTo>
                    <a:pt x="5646" y="735"/>
                    <a:pt x="5646" y="735"/>
                    <a:pt x="5645" y="736"/>
                  </a:cubicBezTo>
                  <a:cubicBezTo>
                    <a:pt x="5646" y="735"/>
                    <a:pt x="5646" y="735"/>
                    <a:pt x="5647" y="734"/>
                  </a:cubicBezTo>
                  <a:close/>
                  <a:moveTo>
                    <a:pt x="840" y="0"/>
                  </a:moveTo>
                  <a:cubicBezTo>
                    <a:pt x="592" y="0"/>
                    <a:pt x="280" y="153"/>
                    <a:pt x="176" y="389"/>
                  </a:cubicBezTo>
                  <a:cubicBezTo>
                    <a:pt x="1" y="784"/>
                    <a:pt x="33" y="1126"/>
                    <a:pt x="159" y="1527"/>
                  </a:cubicBezTo>
                  <a:cubicBezTo>
                    <a:pt x="263" y="1857"/>
                    <a:pt x="420" y="2207"/>
                    <a:pt x="570" y="2517"/>
                  </a:cubicBezTo>
                  <a:cubicBezTo>
                    <a:pt x="816" y="3032"/>
                    <a:pt x="1114" y="3532"/>
                    <a:pt x="1399" y="4025"/>
                  </a:cubicBezTo>
                  <a:cubicBezTo>
                    <a:pt x="1685" y="4518"/>
                    <a:pt x="1986" y="5011"/>
                    <a:pt x="2267" y="5510"/>
                  </a:cubicBezTo>
                  <a:cubicBezTo>
                    <a:pt x="2688" y="6253"/>
                    <a:pt x="3121" y="6993"/>
                    <a:pt x="4099" y="7016"/>
                  </a:cubicBezTo>
                  <a:cubicBezTo>
                    <a:pt x="4113" y="7016"/>
                    <a:pt x="4128" y="7017"/>
                    <a:pt x="4142" y="7017"/>
                  </a:cubicBezTo>
                  <a:cubicBezTo>
                    <a:pt x="4933" y="7017"/>
                    <a:pt x="5464" y="6523"/>
                    <a:pt x="5921" y="5943"/>
                  </a:cubicBezTo>
                  <a:cubicBezTo>
                    <a:pt x="6285" y="5479"/>
                    <a:pt x="6637" y="5006"/>
                    <a:pt x="6952" y="4506"/>
                  </a:cubicBezTo>
                  <a:cubicBezTo>
                    <a:pt x="7219" y="4085"/>
                    <a:pt x="7455" y="3646"/>
                    <a:pt x="7658" y="3190"/>
                  </a:cubicBezTo>
                  <a:cubicBezTo>
                    <a:pt x="7752" y="2976"/>
                    <a:pt x="7876" y="2760"/>
                    <a:pt x="7934" y="2536"/>
                  </a:cubicBezTo>
                  <a:cubicBezTo>
                    <a:pt x="7967" y="2263"/>
                    <a:pt x="7985" y="2127"/>
                    <a:pt x="7988" y="2127"/>
                  </a:cubicBezTo>
                  <a:lnTo>
                    <a:pt x="7988" y="2127"/>
                  </a:lnTo>
                  <a:cubicBezTo>
                    <a:pt x="7991" y="2127"/>
                    <a:pt x="7985" y="2193"/>
                    <a:pt x="7973" y="2327"/>
                  </a:cubicBezTo>
                  <a:lnTo>
                    <a:pt x="7997" y="2224"/>
                  </a:lnTo>
                  <a:cubicBezTo>
                    <a:pt x="8143" y="1886"/>
                    <a:pt x="8080" y="1275"/>
                    <a:pt x="7980" y="929"/>
                  </a:cubicBezTo>
                  <a:cubicBezTo>
                    <a:pt x="7835" y="427"/>
                    <a:pt x="7324" y="48"/>
                    <a:pt x="6807" y="48"/>
                  </a:cubicBezTo>
                  <a:cubicBezTo>
                    <a:pt x="6613" y="48"/>
                    <a:pt x="6419" y="101"/>
                    <a:pt x="6242" y="222"/>
                  </a:cubicBezTo>
                  <a:cubicBezTo>
                    <a:pt x="6023" y="369"/>
                    <a:pt x="5823" y="540"/>
                    <a:pt x="5647" y="734"/>
                  </a:cubicBezTo>
                  <a:lnTo>
                    <a:pt x="5647" y="734"/>
                  </a:lnTo>
                  <a:cubicBezTo>
                    <a:pt x="5657" y="723"/>
                    <a:pt x="5662" y="718"/>
                    <a:pt x="5664" y="718"/>
                  </a:cubicBezTo>
                  <a:lnTo>
                    <a:pt x="5664" y="718"/>
                  </a:lnTo>
                  <a:cubicBezTo>
                    <a:pt x="5677" y="718"/>
                    <a:pt x="5424" y="1062"/>
                    <a:pt x="5339" y="1171"/>
                  </a:cubicBezTo>
                  <a:cubicBezTo>
                    <a:pt x="5396" y="1102"/>
                    <a:pt x="5425" y="1067"/>
                    <a:pt x="5426" y="1067"/>
                  </a:cubicBezTo>
                  <a:lnTo>
                    <a:pt x="5426" y="1067"/>
                  </a:lnTo>
                  <a:cubicBezTo>
                    <a:pt x="5429" y="1067"/>
                    <a:pt x="5349" y="1169"/>
                    <a:pt x="5186" y="1376"/>
                  </a:cubicBezTo>
                  <a:cubicBezTo>
                    <a:pt x="5163" y="1424"/>
                    <a:pt x="5140" y="1473"/>
                    <a:pt x="5117" y="1521"/>
                  </a:cubicBezTo>
                  <a:cubicBezTo>
                    <a:pt x="4933" y="1905"/>
                    <a:pt x="4733" y="2284"/>
                    <a:pt x="4527" y="2657"/>
                  </a:cubicBezTo>
                  <a:cubicBezTo>
                    <a:pt x="4378" y="2926"/>
                    <a:pt x="4217" y="3188"/>
                    <a:pt x="4051" y="3448"/>
                  </a:cubicBezTo>
                  <a:cubicBezTo>
                    <a:pt x="3802" y="3079"/>
                    <a:pt x="3557" y="2708"/>
                    <a:pt x="3297" y="2347"/>
                  </a:cubicBezTo>
                  <a:cubicBezTo>
                    <a:pt x="2979" y="1900"/>
                    <a:pt x="2674" y="1435"/>
                    <a:pt x="2316" y="1019"/>
                  </a:cubicBezTo>
                  <a:cubicBezTo>
                    <a:pt x="1937" y="578"/>
                    <a:pt x="1481" y="14"/>
                    <a:pt x="854" y="1"/>
                  </a:cubicBezTo>
                  <a:cubicBezTo>
                    <a:pt x="849" y="0"/>
                    <a:pt x="845" y="0"/>
                    <a:pt x="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-1293800" y="10442200"/>
              <a:ext cx="750" cy="875"/>
            </a:xfrm>
            <a:custGeom>
              <a:avLst/>
              <a:gdLst/>
              <a:ahLst/>
              <a:cxnLst/>
              <a:rect l="l" t="t" r="r" b="b"/>
              <a:pathLst>
                <a:path w="30" h="35" extrusionOk="0">
                  <a:moveTo>
                    <a:pt x="29" y="1"/>
                  </a:moveTo>
                  <a:lnTo>
                    <a:pt x="0" y="34"/>
                  </a:lnTo>
                  <a:cubicBezTo>
                    <a:pt x="11" y="24"/>
                    <a:pt x="20" y="13"/>
                    <a:pt x="29" y="1"/>
                  </a:cubicBezTo>
                  <a:close/>
                </a:path>
              </a:pathLst>
            </a:custGeom>
            <a:solidFill>
              <a:srgbClr val="24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8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8"/>
          <p:cNvSpPr/>
          <p:nvPr/>
        </p:nvSpPr>
        <p:spPr>
          <a:xfrm>
            <a:off x="-1744375" y="22599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8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9"/>
          <p:cNvSpPr/>
          <p:nvPr/>
        </p:nvSpPr>
        <p:spPr>
          <a:xfrm>
            <a:off x="-1012550" y="798075"/>
            <a:ext cx="4417109" cy="4710337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 rot="7885320">
            <a:off x="6744080" y="-6596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/>
          <p:nvPr/>
        </p:nvSpPr>
        <p:spPr>
          <a:xfrm>
            <a:off x="-1410175" y="314925"/>
            <a:ext cx="2203269" cy="1735844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" name="Google Shape;305;p9"/>
          <p:cNvGrpSpPr/>
          <p:nvPr/>
        </p:nvGrpSpPr>
        <p:grpSpPr>
          <a:xfrm rot="-2454759">
            <a:off x="7306695" y="-516209"/>
            <a:ext cx="2499957" cy="2229506"/>
            <a:chOff x="7690515" y="696860"/>
            <a:chExt cx="2499986" cy="2229532"/>
          </a:xfrm>
        </p:grpSpPr>
        <p:grpSp>
          <p:nvGrpSpPr>
            <p:cNvPr id="306" name="Google Shape;306;p9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307" name="Google Shape;307;p9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9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9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9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9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9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9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9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9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9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9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9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9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9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9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9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9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9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9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9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9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9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9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9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9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9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9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9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9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9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9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9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9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9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9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9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9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9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9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9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9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9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9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9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9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9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9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9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9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9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9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9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9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9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9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2" name="Google Shape;362;p9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9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" name="Google Shape;365;p9"/>
          <p:cNvGrpSpPr/>
          <p:nvPr/>
        </p:nvGrpSpPr>
        <p:grpSpPr>
          <a:xfrm rot="929600">
            <a:off x="-643088" y="2385651"/>
            <a:ext cx="2118148" cy="3054422"/>
            <a:chOff x="-1279900" y="9489425"/>
            <a:chExt cx="1398450" cy="2016600"/>
          </a:xfrm>
        </p:grpSpPr>
        <p:sp>
          <p:nvSpPr>
            <p:cNvPr id="366" name="Google Shape;366;p9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9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9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5" name="Google Shape;385;p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6" name="Google Shape;386;p9"/>
          <p:cNvSpPr txBox="1">
            <a:spLocks noGrp="1"/>
          </p:cNvSpPr>
          <p:nvPr>
            <p:ph type="title" idx="2"/>
          </p:nvPr>
        </p:nvSpPr>
        <p:spPr>
          <a:xfrm>
            <a:off x="1714088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7" name="Google Shape;387;p9"/>
          <p:cNvSpPr txBox="1">
            <a:spLocks noGrp="1"/>
          </p:cNvSpPr>
          <p:nvPr>
            <p:ph type="subTitle" idx="1"/>
          </p:nvPr>
        </p:nvSpPr>
        <p:spPr>
          <a:xfrm>
            <a:off x="1714100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8" name="Google Shape;388;p9"/>
          <p:cNvSpPr txBox="1">
            <a:spLocks noGrp="1"/>
          </p:cNvSpPr>
          <p:nvPr>
            <p:ph type="title" idx="3"/>
          </p:nvPr>
        </p:nvSpPr>
        <p:spPr>
          <a:xfrm>
            <a:off x="5165213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9" name="Google Shape;389;p9"/>
          <p:cNvSpPr txBox="1">
            <a:spLocks noGrp="1"/>
          </p:cNvSpPr>
          <p:nvPr>
            <p:ph type="subTitle" idx="4"/>
          </p:nvPr>
        </p:nvSpPr>
        <p:spPr>
          <a:xfrm>
            <a:off x="5165225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2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/>
          <p:nvPr/>
        </p:nvSpPr>
        <p:spPr>
          <a:xfrm rot="-8100000">
            <a:off x="4871584" y="1135497"/>
            <a:ext cx="5688359" cy="6607308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0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0"/>
          <p:cNvSpPr/>
          <p:nvPr/>
        </p:nvSpPr>
        <p:spPr>
          <a:xfrm>
            <a:off x="-1455875" y="-28596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matic SC"/>
              <a:buNone/>
              <a:defRPr sz="2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Poppins"/>
              <a:buChar char="●"/>
              <a:defRPr sz="18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xIDKZHW3-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5" name="Google Shape;1375;p35"/>
          <p:cNvGrpSpPr/>
          <p:nvPr/>
        </p:nvGrpSpPr>
        <p:grpSpPr>
          <a:xfrm>
            <a:off x="2699732" y="578407"/>
            <a:ext cx="3744553" cy="2532781"/>
            <a:chOff x="-94535" y="1102932"/>
            <a:chExt cx="6427313" cy="4347375"/>
          </a:xfrm>
        </p:grpSpPr>
        <p:grpSp>
          <p:nvGrpSpPr>
            <p:cNvPr id="1376" name="Google Shape;1376;p35"/>
            <p:cNvGrpSpPr/>
            <p:nvPr/>
          </p:nvGrpSpPr>
          <p:grpSpPr>
            <a:xfrm>
              <a:off x="-94535" y="1102932"/>
              <a:ext cx="6427313" cy="4347375"/>
              <a:chOff x="1079325" y="238100"/>
              <a:chExt cx="5429850" cy="3672700"/>
            </a:xfrm>
          </p:grpSpPr>
          <p:sp>
            <p:nvSpPr>
              <p:cNvPr id="1377" name="Google Shape;1377;p35"/>
              <p:cNvSpPr/>
              <p:nvPr/>
            </p:nvSpPr>
            <p:spPr>
              <a:xfrm>
                <a:off x="1079325" y="238100"/>
                <a:ext cx="5429850" cy="3618675"/>
              </a:xfrm>
              <a:custGeom>
                <a:avLst/>
                <a:gdLst/>
                <a:ahLst/>
                <a:cxnLst/>
                <a:rect l="l" t="t" r="r" b="b"/>
                <a:pathLst>
                  <a:path w="217194" h="144747" extrusionOk="0">
                    <a:moveTo>
                      <a:pt x="68836" y="1"/>
                    </a:moveTo>
                    <a:cubicBezTo>
                      <a:pt x="65851" y="1"/>
                      <a:pt x="62851" y="281"/>
                      <a:pt x="59923" y="816"/>
                    </a:cubicBezTo>
                    <a:cubicBezTo>
                      <a:pt x="56378" y="1466"/>
                      <a:pt x="52387" y="2822"/>
                      <a:pt x="51112" y="6192"/>
                    </a:cubicBezTo>
                    <a:cubicBezTo>
                      <a:pt x="50799" y="6160"/>
                      <a:pt x="50487" y="6145"/>
                      <a:pt x="50177" y="6145"/>
                    </a:cubicBezTo>
                    <a:cubicBezTo>
                      <a:pt x="43486" y="6145"/>
                      <a:pt x="37362" y="13251"/>
                      <a:pt x="35046" y="18794"/>
                    </a:cubicBezTo>
                    <a:cubicBezTo>
                      <a:pt x="32357" y="25234"/>
                      <a:pt x="32256" y="32443"/>
                      <a:pt x="32699" y="39408"/>
                    </a:cubicBezTo>
                    <a:cubicBezTo>
                      <a:pt x="32855" y="41876"/>
                      <a:pt x="33075" y="44342"/>
                      <a:pt x="33404" y="46793"/>
                    </a:cubicBezTo>
                    <a:cubicBezTo>
                      <a:pt x="34421" y="54380"/>
                      <a:pt x="24981" y="55695"/>
                      <a:pt x="20111" y="59070"/>
                    </a:cubicBezTo>
                    <a:cubicBezTo>
                      <a:pt x="15112" y="62536"/>
                      <a:pt x="11593" y="67998"/>
                      <a:pt x="10272" y="73935"/>
                    </a:cubicBezTo>
                    <a:cubicBezTo>
                      <a:pt x="8953" y="79872"/>
                      <a:pt x="9794" y="86228"/>
                      <a:pt x="12397" y="91725"/>
                    </a:cubicBezTo>
                    <a:cubicBezTo>
                      <a:pt x="12346" y="91619"/>
                      <a:pt x="12251" y="91570"/>
                      <a:pt x="12116" y="91570"/>
                    </a:cubicBezTo>
                    <a:cubicBezTo>
                      <a:pt x="10548" y="91570"/>
                      <a:pt x="3741" y="98274"/>
                      <a:pt x="3240" y="99008"/>
                    </a:cubicBezTo>
                    <a:cubicBezTo>
                      <a:pt x="596" y="102875"/>
                      <a:pt x="1" y="106422"/>
                      <a:pt x="330" y="110985"/>
                    </a:cubicBezTo>
                    <a:cubicBezTo>
                      <a:pt x="1120" y="122011"/>
                      <a:pt x="2828" y="132952"/>
                      <a:pt x="5434" y="143696"/>
                    </a:cubicBezTo>
                    <a:lnTo>
                      <a:pt x="61845" y="142888"/>
                    </a:lnTo>
                    <a:cubicBezTo>
                      <a:pt x="76868" y="142673"/>
                      <a:pt x="91895" y="142459"/>
                      <a:pt x="106919" y="142459"/>
                    </a:cubicBezTo>
                    <a:cubicBezTo>
                      <a:pt x="119501" y="142459"/>
                      <a:pt x="132081" y="142609"/>
                      <a:pt x="144656" y="143037"/>
                    </a:cubicBezTo>
                    <a:cubicBezTo>
                      <a:pt x="162021" y="143628"/>
                      <a:pt x="179390" y="144746"/>
                      <a:pt x="196756" y="144746"/>
                    </a:cubicBezTo>
                    <a:cubicBezTo>
                      <a:pt x="200791" y="144746"/>
                      <a:pt x="204827" y="144686"/>
                      <a:pt x="208863" y="144544"/>
                    </a:cubicBezTo>
                    <a:cubicBezTo>
                      <a:pt x="211245" y="144460"/>
                      <a:pt x="213963" y="144177"/>
                      <a:pt x="215362" y="142246"/>
                    </a:cubicBezTo>
                    <a:cubicBezTo>
                      <a:pt x="217194" y="139716"/>
                      <a:pt x="215995" y="136282"/>
                      <a:pt x="215883" y="133474"/>
                    </a:cubicBezTo>
                    <a:cubicBezTo>
                      <a:pt x="215796" y="131265"/>
                      <a:pt x="216552" y="129221"/>
                      <a:pt x="216380" y="126996"/>
                    </a:cubicBezTo>
                    <a:cubicBezTo>
                      <a:pt x="215947" y="121394"/>
                      <a:pt x="213146" y="115837"/>
                      <a:pt x="209131" y="111958"/>
                    </a:cubicBezTo>
                    <a:cubicBezTo>
                      <a:pt x="208650" y="111493"/>
                      <a:pt x="208149" y="111050"/>
                      <a:pt x="207629" y="110628"/>
                    </a:cubicBezTo>
                    <a:cubicBezTo>
                      <a:pt x="203330" y="107141"/>
                      <a:pt x="197804" y="105182"/>
                      <a:pt x="192268" y="105182"/>
                    </a:cubicBezTo>
                    <a:cubicBezTo>
                      <a:pt x="191604" y="105182"/>
                      <a:pt x="190940" y="105211"/>
                      <a:pt x="190278" y="105268"/>
                    </a:cubicBezTo>
                    <a:cubicBezTo>
                      <a:pt x="188637" y="105410"/>
                      <a:pt x="186802" y="105857"/>
                      <a:pt x="185984" y="107286"/>
                    </a:cubicBezTo>
                    <a:cubicBezTo>
                      <a:pt x="186194" y="102057"/>
                      <a:pt x="185874" y="96822"/>
                      <a:pt x="185029" y="91658"/>
                    </a:cubicBezTo>
                    <a:cubicBezTo>
                      <a:pt x="184396" y="87793"/>
                      <a:pt x="183454" y="83940"/>
                      <a:pt x="181715" y="80431"/>
                    </a:cubicBezTo>
                    <a:cubicBezTo>
                      <a:pt x="178718" y="74385"/>
                      <a:pt x="173408" y="69620"/>
                      <a:pt x="167284" y="66786"/>
                    </a:cubicBezTo>
                    <a:cubicBezTo>
                      <a:pt x="162138" y="64405"/>
                      <a:pt x="156447" y="63338"/>
                      <a:pt x="150766" y="63338"/>
                    </a:cubicBezTo>
                    <a:cubicBezTo>
                      <a:pt x="149686" y="63338"/>
                      <a:pt x="148606" y="63377"/>
                      <a:pt x="147530" y="63452"/>
                    </a:cubicBezTo>
                    <a:cubicBezTo>
                      <a:pt x="146793" y="56787"/>
                      <a:pt x="142804" y="50731"/>
                      <a:pt x="137349" y="46932"/>
                    </a:cubicBezTo>
                    <a:cubicBezTo>
                      <a:pt x="134667" y="45064"/>
                      <a:pt x="131478" y="43579"/>
                      <a:pt x="128223" y="43091"/>
                    </a:cubicBezTo>
                    <a:cubicBezTo>
                      <a:pt x="127791" y="43026"/>
                      <a:pt x="127348" y="42996"/>
                      <a:pt x="126896" y="42996"/>
                    </a:cubicBezTo>
                    <a:cubicBezTo>
                      <a:pt x="123835" y="42996"/>
                      <a:pt x="120382" y="44352"/>
                      <a:pt x="117611" y="45290"/>
                    </a:cubicBezTo>
                    <a:cubicBezTo>
                      <a:pt x="116255" y="45751"/>
                      <a:pt x="114865" y="46264"/>
                      <a:pt x="113444" y="46264"/>
                    </a:cubicBezTo>
                    <a:cubicBezTo>
                      <a:pt x="113293" y="46264"/>
                      <a:pt x="113142" y="46258"/>
                      <a:pt x="112990" y="46246"/>
                    </a:cubicBezTo>
                    <a:cubicBezTo>
                      <a:pt x="110956" y="46082"/>
                      <a:pt x="109161" y="44747"/>
                      <a:pt x="107968" y="43092"/>
                    </a:cubicBezTo>
                    <a:cubicBezTo>
                      <a:pt x="106775" y="41437"/>
                      <a:pt x="106093" y="39476"/>
                      <a:pt x="105451" y="37540"/>
                    </a:cubicBezTo>
                    <a:cubicBezTo>
                      <a:pt x="103682" y="32202"/>
                      <a:pt x="102087" y="26811"/>
                      <a:pt x="100668" y="21366"/>
                    </a:cubicBezTo>
                    <a:cubicBezTo>
                      <a:pt x="96736" y="6273"/>
                      <a:pt x="82966" y="1"/>
                      <a:pt x="688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35"/>
              <p:cNvSpPr/>
              <p:nvPr/>
            </p:nvSpPr>
            <p:spPr>
              <a:xfrm>
                <a:off x="2580900" y="433250"/>
                <a:ext cx="3729100" cy="3211100"/>
              </a:xfrm>
              <a:custGeom>
                <a:avLst/>
                <a:gdLst/>
                <a:ahLst/>
                <a:cxnLst/>
                <a:rect l="l" t="t" r="r" b="b"/>
                <a:pathLst>
                  <a:path w="149164" h="128444" extrusionOk="0">
                    <a:moveTo>
                      <a:pt x="8524" y="0"/>
                    </a:moveTo>
                    <a:cubicBezTo>
                      <a:pt x="5835" y="0"/>
                      <a:pt x="3735" y="362"/>
                      <a:pt x="2316" y="726"/>
                    </a:cubicBezTo>
                    <a:cubicBezTo>
                      <a:pt x="1543" y="924"/>
                      <a:pt x="962" y="1108"/>
                      <a:pt x="580" y="1253"/>
                    </a:cubicBezTo>
                    <a:cubicBezTo>
                      <a:pt x="195" y="1393"/>
                      <a:pt x="1" y="1470"/>
                      <a:pt x="5" y="1483"/>
                    </a:cubicBezTo>
                    <a:cubicBezTo>
                      <a:pt x="5" y="1484"/>
                      <a:pt x="7" y="1485"/>
                      <a:pt x="11" y="1485"/>
                    </a:cubicBezTo>
                    <a:cubicBezTo>
                      <a:pt x="47" y="1485"/>
                      <a:pt x="247" y="1431"/>
                      <a:pt x="603" y="1324"/>
                    </a:cubicBezTo>
                    <a:cubicBezTo>
                      <a:pt x="991" y="1202"/>
                      <a:pt x="1576" y="1043"/>
                      <a:pt x="2349" y="868"/>
                    </a:cubicBezTo>
                    <a:cubicBezTo>
                      <a:pt x="3688" y="568"/>
                      <a:pt x="5619" y="269"/>
                      <a:pt x="8071" y="269"/>
                    </a:cubicBezTo>
                    <a:cubicBezTo>
                      <a:pt x="8449" y="269"/>
                      <a:pt x="8839" y="276"/>
                      <a:pt x="9241" y="291"/>
                    </a:cubicBezTo>
                    <a:cubicBezTo>
                      <a:pt x="12250" y="385"/>
                      <a:pt x="15920" y="905"/>
                      <a:pt x="20173" y="1460"/>
                    </a:cubicBezTo>
                    <a:cubicBezTo>
                      <a:pt x="22293" y="1763"/>
                      <a:pt x="24556" y="2136"/>
                      <a:pt x="26885" y="2792"/>
                    </a:cubicBezTo>
                    <a:cubicBezTo>
                      <a:pt x="28037" y="3130"/>
                      <a:pt x="29246" y="3506"/>
                      <a:pt x="30359" y="4067"/>
                    </a:cubicBezTo>
                    <a:cubicBezTo>
                      <a:pt x="31466" y="4656"/>
                      <a:pt x="32494" y="5468"/>
                      <a:pt x="33426" y="6415"/>
                    </a:cubicBezTo>
                    <a:cubicBezTo>
                      <a:pt x="35273" y="8315"/>
                      <a:pt x="36830" y="10747"/>
                      <a:pt x="37653" y="13521"/>
                    </a:cubicBezTo>
                    <a:cubicBezTo>
                      <a:pt x="37847" y="14208"/>
                      <a:pt x="37978" y="14940"/>
                      <a:pt x="38139" y="15683"/>
                    </a:cubicBezTo>
                    <a:cubicBezTo>
                      <a:pt x="38300" y="16422"/>
                      <a:pt x="38469" y="17165"/>
                      <a:pt x="38656" y="17910"/>
                    </a:cubicBezTo>
                    <a:cubicBezTo>
                      <a:pt x="39025" y="19405"/>
                      <a:pt x="39440" y="20915"/>
                      <a:pt x="39884" y="22443"/>
                    </a:cubicBezTo>
                    <a:cubicBezTo>
                      <a:pt x="40775" y="25501"/>
                      <a:pt x="41758" y="28634"/>
                      <a:pt x="42677" y="31892"/>
                    </a:cubicBezTo>
                    <a:cubicBezTo>
                      <a:pt x="43619" y="35140"/>
                      <a:pt x="44612" y="38527"/>
                      <a:pt x="46292" y="41740"/>
                    </a:cubicBezTo>
                    <a:cubicBezTo>
                      <a:pt x="47119" y="43343"/>
                      <a:pt x="48148" y="44904"/>
                      <a:pt x="49481" y="46231"/>
                    </a:cubicBezTo>
                    <a:cubicBezTo>
                      <a:pt x="50796" y="47556"/>
                      <a:pt x="52507" y="48632"/>
                      <a:pt x="54456" y="48952"/>
                    </a:cubicBezTo>
                    <a:cubicBezTo>
                      <a:pt x="54877" y="49019"/>
                      <a:pt x="55297" y="49050"/>
                      <a:pt x="55717" y="49050"/>
                    </a:cubicBezTo>
                    <a:cubicBezTo>
                      <a:pt x="57250" y="49050"/>
                      <a:pt x="58765" y="48641"/>
                      <a:pt x="60179" y="48121"/>
                    </a:cubicBezTo>
                    <a:cubicBezTo>
                      <a:pt x="61997" y="47454"/>
                      <a:pt x="63727" y="46623"/>
                      <a:pt x="65560" y="46061"/>
                    </a:cubicBezTo>
                    <a:cubicBezTo>
                      <a:pt x="67392" y="45504"/>
                      <a:pt x="69301" y="45100"/>
                      <a:pt x="71241" y="45023"/>
                    </a:cubicBezTo>
                    <a:cubicBezTo>
                      <a:pt x="71514" y="45010"/>
                      <a:pt x="71787" y="45003"/>
                      <a:pt x="72061" y="45003"/>
                    </a:cubicBezTo>
                    <a:cubicBezTo>
                      <a:pt x="73729" y="45003"/>
                      <a:pt x="75403" y="45259"/>
                      <a:pt x="76977" y="45838"/>
                    </a:cubicBezTo>
                    <a:cubicBezTo>
                      <a:pt x="77886" y="46192"/>
                      <a:pt x="78751" y="46654"/>
                      <a:pt x="79550" y="47216"/>
                    </a:cubicBezTo>
                    <a:cubicBezTo>
                      <a:pt x="79931" y="47524"/>
                      <a:pt x="80316" y="47831"/>
                      <a:pt x="80687" y="48154"/>
                    </a:cubicBezTo>
                    <a:cubicBezTo>
                      <a:pt x="81025" y="48514"/>
                      <a:pt x="81398" y="48842"/>
                      <a:pt x="81708" y="49228"/>
                    </a:cubicBezTo>
                    <a:cubicBezTo>
                      <a:pt x="82992" y="50743"/>
                      <a:pt x="83940" y="52546"/>
                      <a:pt x="84724" y="54427"/>
                    </a:cubicBezTo>
                    <a:cubicBezTo>
                      <a:pt x="86293" y="58185"/>
                      <a:pt x="87254" y="62250"/>
                      <a:pt x="89525" y="65705"/>
                    </a:cubicBezTo>
                    <a:cubicBezTo>
                      <a:pt x="90647" y="67425"/>
                      <a:pt x="92146" y="68905"/>
                      <a:pt x="93924" y="69917"/>
                    </a:cubicBezTo>
                    <a:cubicBezTo>
                      <a:pt x="94816" y="70414"/>
                      <a:pt x="95778" y="70802"/>
                      <a:pt x="96784" y="70992"/>
                    </a:cubicBezTo>
                    <a:cubicBezTo>
                      <a:pt x="97344" y="71102"/>
                      <a:pt x="97912" y="71149"/>
                      <a:pt x="98475" y="71149"/>
                    </a:cubicBezTo>
                    <a:cubicBezTo>
                      <a:pt x="98925" y="71149"/>
                      <a:pt x="99372" y="71119"/>
                      <a:pt x="99808" y="71067"/>
                    </a:cubicBezTo>
                    <a:cubicBezTo>
                      <a:pt x="101333" y="70893"/>
                      <a:pt x="102805" y="70554"/>
                      <a:pt x="104236" y="70554"/>
                    </a:cubicBezTo>
                    <a:cubicBezTo>
                      <a:pt x="104646" y="70554"/>
                      <a:pt x="105052" y="70581"/>
                      <a:pt x="105455" y="70649"/>
                    </a:cubicBezTo>
                    <a:cubicBezTo>
                      <a:pt x="107260" y="70954"/>
                      <a:pt x="108922" y="71868"/>
                      <a:pt x="110231" y="73123"/>
                    </a:cubicBezTo>
                    <a:cubicBezTo>
                      <a:pt x="111558" y="74367"/>
                      <a:pt x="112573" y="75907"/>
                      <a:pt x="113294" y="77540"/>
                    </a:cubicBezTo>
                    <a:cubicBezTo>
                      <a:pt x="113996" y="79181"/>
                      <a:pt x="114381" y="80939"/>
                      <a:pt x="114588" y="82688"/>
                    </a:cubicBezTo>
                    <a:cubicBezTo>
                      <a:pt x="114997" y="86201"/>
                      <a:pt x="114727" y="89685"/>
                      <a:pt x="114701" y="93080"/>
                    </a:cubicBezTo>
                    <a:cubicBezTo>
                      <a:pt x="114672" y="96471"/>
                      <a:pt x="114900" y="99845"/>
                      <a:pt x="116013" y="102901"/>
                    </a:cubicBezTo>
                    <a:cubicBezTo>
                      <a:pt x="116562" y="104424"/>
                      <a:pt x="117337" y="105840"/>
                      <a:pt x="118345" y="107057"/>
                    </a:cubicBezTo>
                    <a:cubicBezTo>
                      <a:pt x="119359" y="108249"/>
                      <a:pt x="120692" y="109246"/>
                      <a:pt x="122250" y="109520"/>
                    </a:cubicBezTo>
                    <a:cubicBezTo>
                      <a:pt x="122534" y="109569"/>
                      <a:pt x="122821" y="109592"/>
                      <a:pt x="123105" y="109592"/>
                    </a:cubicBezTo>
                    <a:cubicBezTo>
                      <a:pt x="123594" y="109592"/>
                      <a:pt x="124078" y="109525"/>
                      <a:pt x="124537" y="109408"/>
                    </a:cubicBezTo>
                    <a:cubicBezTo>
                      <a:pt x="125267" y="109219"/>
                      <a:pt x="125943" y="108928"/>
                      <a:pt x="126587" y="108613"/>
                    </a:cubicBezTo>
                    <a:cubicBezTo>
                      <a:pt x="127870" y="107981"/>
                      <a:pt x="129042" y="107249"/>
                      <a:pt x="130292" y="106818"/>
                    </a:cubicBezTo>
                    <a:cubicBezTo>
                      <a:pt x="131715" y="106316"/>
                      <a:pt x="133177" y="106097"/>
                      <a:pt x="134602" y="106097"/>
                    </a:cubicBezTo>
                    <a:cubicBezTo>
                      <a:pt x="135685" y="106097"/>
                      <a:pt x="136747" y="106224"/>
                      <a:pt x="137754" y="106450"/>
                    </a:cubicBezTo>
                    <a:cubicBezTo>
                      <a:pt x="140082" y="107012"/>
                      <a:pt x="142144" y="108095"/>
                      <a:pt x="143707" y="109517"/>
                    </a:cubicBezTo>
                    <a:cubicBezTo>
                      <a:pt x="145285" y="110928"/>
                      <a:pt x="146345" y="112649"/>
                      <a:pt x="147066" y="114313"/>
                    </a:cubicBezTo>
                    <a:cubicBezTo>
                      <a:pt x="147790" y="115984"/>
                      <a:pt x="148189" y="117621"/>
                      <a:pt x="148439" y="119101"/>
                    </a:cubicBezTo>
                    <a:cubicBezTo>
                      <a:pt x="148920" y="122074"/>
                      <a:pt x="148930" y="124431"/>
                      <a:pt x="148974" y="126017"/>
                    </a:cubicBezTo>
                    <a:cubicBezTo>
                      <a:pt x="148982" y="126725"/>
                      <a:pt x="148989" y="127319"/>
                      <a:pt x="148997" y="127827"/>
                    </a:cubicBezTo>
                    <a:cubicBezTo>
                      <a:pt x="149005" y="128235"/>
                      <a:pt x="149016" y="128444"/>
                      <a:pt x="149027" y="128444"/>
                    </a:cubicBezTo>
                    <a:cubicBezTo>
                      <a:pt x="149040" y="128444"/>
                      <a:pt x="149055" y="128235"/>
                      <a:pt x="149073" y="127828"/>
                    </a:cubicBezTo>
                    <a:cubicBezTo>
                      <a:pt x="149091" y="127421"/>
                      <a:pt x="149110" y="126815"/>
                      <a:pt x="149121" y="126018"/>
                    </a:cubicBezTo>
                    <a:cubicBezTo>
                      <a:pt x="149126" y="124427"/>
                      <a:pt x="149163" y="122065"/>
                      <a:pt x="148722" y="119056"/>
                    </a:cubicBezTo>
                    <a:cubicBezTo>
                      <a:pt x="148488" y="117557"/>
                      <a:pt x="148108" y="115893"/>
                      <a:pt x="147386" y="114178"/>
                    </a:cubicBezTo>
                    <a:cubicBezTo>
                      <a:pt x="146670" y="112470"/>
                      <a:pt x="145602" y="110693"/>
                      <a:pt x="143982" y="109217"/>
                    </a:cubicBezTo>
                    <a:cubicBezTo>
                      <a:pt x="142380" y="107733"/>
                      <a:pt x="140263" y="106598"/>
                      <a:pt x="137862" y="106000"/>
                    </a:cubicBezTo>
                    <a:cubicBezTo>
                      <a:pt x="136795" y="105751"/>
                      <a:pt x="135665" y="105611"/>
                      <a:pt x="134508" y="105611"/>
                    </a:cubicBezTo>
                    <a:cubicBezTo>
                      <a:pt x="133063" y="105611"/>
                      <a:pt x="131577" y="105830"/>
                      <a:pt x="130122" y="106334"/>
                    </a:cubicBezTo>
                    <a:cubicBezTo>
                      <a:pt x="128804" y="106782"/>
                      <a:pt x="127607" y="107522"/>
                      <a:pt x="126353" y="108131"/>
                    </a:cubicBezTo>
                    <a:cubicBezTo>
                      <a:pt x="125344" y="108626"/>
                      <a:pt x="124243" y="109038"/>
                      <a:pt x="123125" y="109038"/>
                    </a:cubicBezTo>
                    <a:cubicBezTo>
                      <a:pt x="122867" y="109038"/>
                      <a:pt x="122609" y="109016"/>
                      <a:pt x="122350" y="108968"/>
                    </a:cubicBezTo>
                    <a:cubicBezTo>
                      <a:pt x="120973" y="108722"/>
                      <a:pt x="119742" y="107813"/>
                      <a:pt x="118791" y="106680"/>
                    </a:cubicBezTo>
                    <a:cubicBezTo>
                      <a:pt x="117848" y="105532"/>
                      <a:pt x="117102" y="104163"/>
                      <a:pt x="116583" y="102697"/>
                    </a:cubicBezTo>
                    <a:cubicBezTo>
                      <a:pt x="115521" y="99748"/>
                      <a:pt x="115304" y="96445"/>
                      <a:pt x="115343" y="93087"/>
                    </a:cubicBezTo>
                    <a:cubicBezTo>
                      <a:pt x="115379" y="89720"/>
                      <a:pt x="115664" y="86214"/>
                      <a:pt x="115256" y="82610"/>
                    </a:cubicBezTo>
                    <a:cubicBezTo>
                      <a:pt x="115048" y="80814"/>
                      <a:pt x="114659" y="78998"/>
                      <a:pt x="113924" y="77268"/>
                    </a:cubicBezTo>
                    <a:cubicBezTo>
                      <a:pt x="113171" y="75556"/>
                      <a:pt x="112114" y="73940"/>
                      <a:pt x="110710" y="72618"/>
                    </a:cubicBezTo>
                    <a:cubicBezTo>
                      <a:pt x="109328" y="71286"/>
                      <a:pt x="107539" y="70288"/>
                      <a:pt x="105568" y="69954"/>
                    </a:cubicBezTo>
                    <a:cubicBezTo>
                      <a:pt x="105114" y="69879"/>
                      <a:pt x="104661" y="69848"/>
                      <a:pt x="104212" y="69848"/>
                    </a:cubicBezTo>
                    <a:cubicBezTo>
                      <a:pt x="102683" y="69848"/>
                      <a:pt x="101186" y="70201"/>
                      <a:pt x="99732" y="70359"/>
                    </a:cubicBezTo>
                    <a:cubicBezTo>
                      <a:pt x="99314" y="70408"/>
                      <a:pt x="98897" y="70436"/>
                      <a:pt x="98483" y="70436"/>
                    </a:cubicBezTo>
                    <a:cubicBezTo>
                      <a:pt x="97958" y="70436"/>
                      <a:pt x="97438" y="70391"/>
                      <a:pt x="96923" y="70290"/>
                    </a:cubicBezTo>
                    <a:cubicBezTo>
                      <a:pt x="96001" y="70116"/>
                      <a:pt x="95112" y="69755"/>
                      <a:pt x="94279" y="69292"/>
                    </a:cubicBezTo>
                    <a:cubicBezTo>
                      <a:pt x="92619" y="68345"/>
                      <a:pt x="91193" y="66944"/>
                      <a:pt x="90129" y="65305"/>
                    </a:cubicBezTo>
                    <a:cubicBezTo>
                      <a:pt x="87949" y="61999"/>
                      <a:pt x="86989" y="57982"/>
                      <a:pt x="85396" y="54146"/>
                    </a:cubicBezTo>
                    <a:cubicBezTo>
                      <a:pt x="84596" y="52229"/>
                      <a:pt x="83617" y="50355"/>
                      <a:pt x="82261" y="48758"/>
                    </a:cubicBezTo>
                    <a:cubicBezTo>
                      <a:pt x="81934" y="48351"/>
                      <a:pt x="81540" y="48002"/>
                      <a:pt x="81182" y="47622"/>
                    </a:cubicBezTo>
                    <a:cubicBezTo>
                      <a:pt x="80790" y="47278"/>
                      <a:pt x="80382" y="46952"/>
                      <a:pt x="79976" y="46629"/>
                    </a:cubicBezTo>
                    <a:cubicBezTo>
                      <a:pt x="79125" y="46030"/>
                      <a:pt x="78204" y="45537"/>
                      <a:pt x="77232" y="45161"/>
                    </a:cubicBezTo>
                    <a:cubicBezTo>
                      <a:pt x="75565" y="44547"/>
                      <a:pt x="73807" y="44283"/>
                      <a:pt x="72073" y="44283"/>
                    </a:cubicBezTo>
                    <a:cubicBezTo>
                      <a:pt x="71784" y="44283"/>
                      <a:pt x="71496" y="44291"/>
                      <a:pt x="71209" y="44305"/>
                    </a:cubicBezTo>
                    <a:cubicBezTo>
                      <a:pt x="69194" y="44387"/>
                      <a:pt x="67230" y="44806"/>
                      <a:pt x="65349" y="45381"/>
                    </a:cubicBezTo>
                    <a:cubicBezTo>
                      <a:pt x="63459" y="45964"/>
                      <a:pt x="61704" y="46811"/>
                      <a:pt x="59939" y="47459"/>
                    </a:cubicBezTo>
                    <a:cubicBezTo>
                      <a:pt x="58552" y="47973"/>
                      <a:pt x="57114" y="48353"/>
                      <a:pt x="55698" y="48353"/>
                    </a:cubicBezTo>
                    <a:cubicBezTo>
                      <a:pt x="55319" y="48353"/>
                      <a:pt x="54941" y="48326"/>
                      <a:pt x="54566" y="48267"/>
                    </a:cubicBezTo>
                    <a:cubicBezTo>
                      <a:pt x="52801" y="47980"/>
                      <a:pt x="51214" y="47003"/>
                      <a:pt x="49961" y="45746"/>
                    </a:cubicBezTo>
                    <a:cubicBezTo>
                      <a:pt x="48694" y="44487"/>
                      <a:pt x="47698" y="42996"/>
                      <a:pt x="46886" y="41429"/>
                    </a:cubicBezTo>
                    <a:cubicBezTo>
                      <a:pt x="45239" y="38298"/>
                      <a:pt x="44243" y="34953"/>
                      <a:pt x="43291" y="31714"/>
                    </a:cubicBezTo>
                    <a:cubicBezTo>
                      <a:pt x="42360" y="28455"/>
                      <a:pt x="41363" y="25317"/>
                      <a:pt x="40465" y="22275"/>
                    </a:cubicBezTo>
                    <a:cubicBezTo>
                      <a:pt x="40016" y="20753"/>
                      <a:pt x="39596" y="19253"/>
                      <a:pt x="39224" y="17770"/>
                    </a:cubicBezTo>
                    <a:cubicBezTo>
                      <a:pt x="39034" y="17030"/>
                      <a:pt x="38862" y="16293"/>
                      <a:pt x="38700" y="15562"/>
                    </a:cubicBezTo>
                    <a:cubicBezTo>
                      <a:pt x="38537" y="14835"/>
                      <a:pt x="38403" y="14100"/>
                      <a:pt x="38193" y="13368"/>
                    </a:cubicBezTo>
                    <a:cubicBezTo>
                      <a:pt x="37320" y="10479"/>
                      <a:pt x="35712" y="8010"/>
                      <a:pt x="33792" y="6055"/>
                    </a:cubicBezTo>
                    <a:cubicBezTo>
                      <a:pt x="32825" y="5083"/>
                      <a:pt x="31754" y="4245"/>
                      <a:pt x="30584" y="3634"/>
                    </a:cubicBezTo>
                    <a:cubicBezTo>
                      <a:pt x="29393" y="3044"/>
                      <a:pt x="28192" y="2686"/>
                      <a:pt x="27011" y="2348"/>
                    </a:cubicBezTo>
                    <a:cubicBezTo>
                      <a:pt x="24643" y="1700"/>
                      <a:pt x="22361" y="1344"/>
                      <a:pt x="20229" y="1057"/>
                    </a:cubicBezTo>
                    <a:cubicBezTo>
                      <a:pt x="15963" y="540"/>
                      <a:pt x="12289" y="61"/>
                      <a:pt x="9248" y="9"/>
                    </a:cubicBezTo>
                    <a:cubicBezTo>
                      <a:pt x="9002" y="3"/>
                      <a:pt x="8761" y="0"/>
                      <a:pt x="85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35"/>
              <p:cNvSpPr/>
              <p:nvPr/>
            </p:nvSpPr>
            <p:spPr>
              <a:xfrm>
                <a:off x="3160575" y="1604675"/>
                <a:ext cx="1731225" cy="2161425"/>
              </a:xfrm>
              <a:custGeom>
                <a:avLst/>
                <a:gdLst/>
                <a:ahLst/>
                <a:cxnLst/>
                <a:rect l="l" t="t" r="r" b="b"/>
                <a:pathLst>
                  <a:path w="69249" h="86457" extrusionOk="0">
                    <a:moveTo>
                      <a:pt x="43" y="1"/>
                    </a:moveTo>
                    <a:cubicBezTo>
                      <a:pt x="30" y="2"/>
                      <a:pt x="19" y="109"/>
                      <a:pt x="12" y="321"/>
                    </a:cubicBezTo>
                    <a:cubicBezTo>
                      <a:pt x="9" y="615"/>
                      <a:pt x="5" y="923"/>
                      <a:pt x="1" y="1258"/>
                    </a:cubicBezTo>
                    <a:cubicBezTo>
                      <a:pt x="2" y="2080"/>
                      <a:pt x="12" y="3295"/>
                      <a:pt x="73" y="4858"/>
                    </a:cubicBezTo>
                    <a:cubicBezTo>
                      <a:pt x="134" y="6422"/>
                      <a:pt x="238" y="8333"/>
                      <a:pt x="487" y="10547"/>
                    </a:cubicBezTo>
                    <a:cubicBezTo>
                      <a:pt x="732" y="12759"/>
                      <a:pt x="1139" y="15271"/>
                      <a:pt x="1879" y="17986"/>
                    </a:cubicBezTo>
                    <a:cubicBezTo>
                      <a:pt x="2640" y="20685"/>
                      <a:pt x="3738" y="23612"/>
                      <a:pt x="5538" y="26411"/>
                    </a:cubicBezTo>
                    <a:cubicBezTo>
                      <a:pt x="7315" y="29203"/>
                      <a:pt x="9722" y="31936"/>
                      <a:pt x="12897" y="33963"/>
                    </a:cubicBezTo>
                    <a:cubicBezTo>
                      <a:pt x="14480" y="34971"/>
                      <a:pt x="16254" y="35785"/>
                      <a:pt x="18164" y="36281"/>
                    </a:cubicBezTo>
                    <a:cubicBezTo>
                      <a:pt x="20056" y="36787"/>
                      <a:pt x="22057" y="36926"/>
                      <a:pt x="24057" y="36926"/>
                    </a:cubicBezTo>
                    <a:cubicBezTo>
                      <a:pt x="24078" y="36926"/>
                      <a:pt x="24099" y="36926"/>
                      <a:pt x="24120" y="36926"/>
                    </a:cubicBezTo>
                    <a:cubicBezTo>
                      <a:pt x="25931" y="36926"/>
                      <a:pt x="27756" y="36823"/>
                      <a:pt x="29592" y="36823"/>
                    </a:cubicBezTo>
                    <a:cubicBezTo>
                      <a:pt x="29809" y="36823"/>
                      <a:pt x="30026" y="36824"/>
                      <a:pt x="30243" y="36827"/>
                    </a:cubicBezTo>
                    <a:cubicBezTo>
                      <a:pt x="31269" y="36848"/>
                      <a:pt x="32300" y="36909"/>
                      <a:pt x="33324" y="37045"/>
                    </a:cubicBezTo>
                    <a:cubicBezTo>
                      <a:pt x="34347" y="37189"/>
                      <a:pt x="35351" y="37439"/>
                      <a:pt x="36338" y="37770"/>
                    </a:cubicBezTo>
                    <a:cubicBezTo>
                      <a:pt x="38304" y="38459"/>
                      <a:pt x="40077" y="39574"/>
                      <a:pt x="41623" y="40895"/>
                    </a:cubicBezTo>
                    <a:cubicBezTo>
                      <a:pt x="43177" y="42216"/>
                      <a:pt x="44472" y="43787"/>
                      <a:pt x="45591" y="45420"/>
                    </a:cubicBezTo>
                    <a:cubicBezTo>
                      <a:pt x="46707" y="47061"/>
                      <a:pt x="47633" y="48790"/>
                      <a:pt x="48399" y="50544"/>
                    </a:cubicBezTo>
                    <a:cubicBezTo>
                      <a:pt x="49165" y="52297"/>
                      <a:pt x="49763" y="54087"/>
                      <a:pt x="50299" y="55842"/>
                    </a:cubicBezTo>
                    <a:cubicBezTo>
                      <a:pt x="51363" y="59364"/>
                      <a:pt x="52148" y="62787"/>
                      <a:pt x="53044" y="65957"/>
                    </a:cubicBezTo>
                    <a:cubicBezTo>
                      <a:pt x="53929" y="69127"/>
                      <a:pt x="54928" y="72054"/>
                      <a:pt x="56177" y="74581"/>
                    </a:cubicBezTo>
                    <a:cubicBezTo>
                      <a:pt x="57420" y="77108"/>
                      <a:pt x="58874" y="79226"/>
                      <a:pt x="60356" y="80903"/>
                    </a:cubicBezTo>
                    <a:cubicBezTo>
                      <a:pt x="61837" y="82584"/>
                      <a:pt x="63374" y="83786"/>
                      <a:pt x="64710" y="84615"/>
                    </a:cubicBezTo>
                    <a:cubicBezTo>
                      <a:pt x="66044" y="85462"/>
                      <a:pt x="67208" y="85872"/>
                      <a:pt x="67981" y="86151"/>
                    </a:cubicBezTo>
                    <a:lnTo>
                      <a:pt x="68889" y="86394"/>
                    </a:lnTo>
                    <a:cubicBezTo>
                      <a:pt x="69056" y="86435"/>
                      <a:pt x="69156" y="86456"/>
                      <a:pt x="69191" y="86456"/>
                    </a:cubicBezTo>
                    <a:cubicBezTo>
                      <a:pt x="69200" y="86456"/>
                      <a:pt x="69204" y="86455"/>
                      <a:pt x="69205" y="86452"/>
                    </a:cubicBezTo>
                    <a:cubicBezTo>
                      <a:pt x="69249" y="86350"/>
                      <a:pt x="67476" y="86073"/>
                      <a:pt x="64862" y="84376"/>
                    </a:cubicBezTo>
                    <a:cubicBezTo>
                      <a:pt x="63571" y="83526"/>
                      <a:pt x="62091" y="82312"/>
                      <a:pt x="60663" y="80635"/>
                    </a:cubicBezTo>
                    <a:cubicBezTo>
                      <a:pt x="59235" y="78961"/>
                      <a:pt x="57835" y="76859"/>
                      <a:pt x="56640" y="74356"/>
                    </a:cubicBezTo>
                    <a:cubicBezTo>
                      <a:pt x="55441" y="71855"/>
                      <a:pt x="54481" y="68956"/>
                      <a:pt x="53625" y="65797"/>
                    </a:cubicBezTo>
                    <a:cubicBezTo>
                      <a:pt x="52759" y="62637"/>
                      <a:pt x="51996" y="59208"/>
                      <a:pt x="50942" y="55650"/>
                    </a:cubicBezTo>
                    <a:cubicBezTo>
                      <a:pt x="50407" y="53873"/>
                      <a:pt x="49811" y="52063"/>
                      <a:pt x="49036" y="50267"/>
                    </a:cubicBezTo>
                    <a:cubicBezTo>
                      <a:pt x="48260" y="48476"/>
                      <a:pt x="47321" y="46706"/>
                      <a:pt x="46180" y="45019"/>
                    </a:cubicBezTo>
                    <a:cubicBezTo>
                      <a:pt x="45035" y="43341"/>
                      <a:pt x="43706" y="41722"/>
                      <a:pt x="42097" y="40348"/>
                    </a:cubicBezTo>
                    <a:cubicBezTo>
                      <a:pt x="40494" y="38975"/>
                      <a:pt x="38642" y="37806"/>
                      <a:pt x="36579" y="37084"/>
                    </a:cubicBezTo>
                    <a:cubicBezTo>
                      <a:pt x="35544" y="36735"/>
                      <a:pt x="34488" y="36476"/>
                      <a:pt x="33424" y="36325"/>
                    </a:cubicBezTo>
                    <a:cubicBezTo>
                      <a:pt x="32361" y="36184"/>
                      <a:pt x="31301" y="36122"/>
                      <a:pt x="30254" y="36103"/>
                    </a:cubicBezTo>
                    <a:cubicBezTo>
                      <a:pt x="30058" y="36101"/>
                      <a:pt x="29863" y="36100"/>
                      <a:pt x="29668" y="36100"/>
                    </a:cubicBezTo>
                    <a:cubicBezTo>
                      <a:pt x="27777" y="36100"/>
                      <a:pt x="25927" y="36209"/>
                      <a:pt x="24117" y="36212"/>
                    </a:cubicBezTo>
                    <a:cubicBezTo>
                      <a:pt x="24056" y="36212"/>
                      <a:pt x="23994" y="36212"/>
                      <a:pt x="23933" y="36212"/>
                    </a:cubicBezTo>
                    <a:cubicBezTo>
                      <a:pt x="22004" y="36212"/>
                      <a:pt x="20115" y="36077"/>
                      <a:pt x="18339" y="35608"/>
                    </a:cubicBezTo>
                    <a:cubicBezTo>
                      <a:pt x="16503" y="35137"/>
                      <a:pt x="14791" y="34363"/>
                      <a:pt x="13255" y="33395"/>
                    </a:cubicBezTo>
                    <a:cubicBezTo>
                      <a:pt x="10173" y="31452"/>
                      <a:pt x="7806" y="28804"/>
                      <a:pt x="6046" y="26085"/>
                    </a:cubicBezTo>
                    <a:cubicBezTo>
                      <a:pt x="4262" y="23363"/>
                      <a:pt x="3159" y="20503"/>
                      <a:pt x="2374" y="17846"/>
                    </a:cubicBezTo>
                    <a:cubicBezTo>
                      <a:pt x="1612" y="15175"/>
                      <a:pt x="1172" y="12691"/>
                      <a:pt x="890" y="10498"/>
                    </a:cubicBezTo>
                    <a:cubicBezTo>
                      <a:pt x="604" y="8304"/>
                      <a:pt x="458" y="6400"/>
                      <a:pt x="355" y="4843"/>
                    </a:cubicBezTo>
                    <a:cubicBezTo>
                      <a:pt x="274" y="3453"/>
                      <a:pt x="206" y="2271"/>
                      <a:pt x="147" y="1253"/>
                    </a:cubicBezTo>
                    <a:cubicBezTo>
                      <a:pt x="125" y="920"/>
                      <a:pt x="106" y="612"/>
                      <a:pt x="87" y="319"/>
                    </a:cubicBezTo>
                    <a:cubicBezTo>
                      <a:pt x="69" y="109"/>
                      <a:pt x="54" y="1"/>
                      <a:pt x="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35"/>
              <p:cNvSpPr/>
              <p:nvPr/>
            </p:nvSpPr>
            <p:spPr>
              <a:xfrm>
                <a:off x="2974975" y="1792150"/>
                <a:ext cx="1387800" cy="2109600"/>
              </a:xfrm>
              <a:custGeom>
                <a:avLst/>
                <a:gdLst/>
                <a:ahLst/>
                <a:cxnLst/>
                <a:rect l="l" t="t" r="r" b="b"/>
                <a:pathLst>
                  <a:path w="55512" h="84384" extrusionOk="0">
                    <a:moveTo>
                      <a:pt x="1462" y="0"/>
                    </a:moveTo>
                    <a:cubicBezTo>
                      <a:pt x="1438" y="0"/>
                      <a:pt x="1364" y="400"/>
                      <a:pt x="1247" y="1161"/>
                    </a:cubicBezTo>
                    <a:cubicBezTo>
                      <a:pt x="1130" y="1926"/>
                      <a:pt x="975" y="3056"/>
                      <a:pt x="800" y="4515"/>
                    </a:cubicBezTo>
                    <a:cubicBezTo>
                      <a:pt x="482" y="7430"/>
                      <a:pt x="0" y="11686"/>
                      <a:pt x="326" y="16962"/>
                    </a:cubicBezTo>
                    <a:cubicBezTo>
                      <a:pt x="526" y="19591"/>
                      <a:pt x="926" y="22479"/>
                      <a:pt x="1871" y="25456"/>
                    </a:cubicBezTo>
                    <a:cubicBezTo>
                      <a:pt x="2805" y="28431"/>
                      <a:pt x="4339" y="31454"/>
                      <a:pt x="6520" y="34217"/>
                    </a:cubicBezTo>
                    <a:cubicBezTo>
                      <a:pt x="8726" y="36938"/>
                      <a:pt x="11663" y="39406"/>
                      <a:pt x="15294" y="40758"/>
                    </a:cubicBezTo>
                    <a:cubicBezTo>
                      <a:pt x="15753" y="40906"/>
                      <a:pt x="16206" y="41080"/>
                      <a:pt x="16675" y="41207"/>
                    </a:cubicBezTo>
                    <a:lnTo>
                      <a:pt x="18101" y="41540"/>
                    </a:lnTo>
                    <a:cubicBezTo>
                      <a:pt x="19067" y="41715"/>
                      <a:pt x="20049" y="41810"/>
                      <a:pt x="21037" y="41856"/>
                    </a:cubicBezTo>
                    <a:cubicBezTo>
                      <a:pt x="21468" y="41873"/>
                      <a:pt x="21900" y="41881"/>
                      <a:pt x="22333" y="41881"/>
                    </a:cubicBezTo>
                    <a:cubicBezTo>
                      <a:pt x="23882" y="41881"/>
                      <a:pt x="25438" y="41785"/>
                      <a:pt x="26997" y="41708"/>
                    </a:cubicBezTo>
                    <a:cubicBezTo>
                      <a:pt x="27936" y="41663"/>
                      <a:pt x="28868" y="41627"/>
                      <a:pt x="29789" y="41627"/>
                    </a:cubicBezTo>
                    <a:cubicBezTo>
                      <a:pt x="30827" y="41627"/>
                      <a:pt x="31852" y="41672"/>
                      <a:pt x="32859" y="41799"/>
                    </a:cubicBezTo>
                    <a:cubicBezTo>
                      <a:pt x="34759" y="42022"/>
                      <a:pt x="36583" y="42574"/>
                      <a:pt x="38257" y="43365"/>
                    </a:cubicBezTo>
                    <a:cubicBezTo>
                      <a:pt x="39931" y="44156"/>
                      <a:pt x="41453" y="45194"/>
                      <a:pt x="42751" y="46412"/>
                    </a:cubicBezTo>
                    <a:cubicBezTo>
                      <a:pt x="44054" y="47631"/>
                      <a:pt x="45143" y="49017"/>
                      <a:pt x="46042" y="50472"/>
                    </a:cubicBezTo>
                    <a:cubicBezTo>
                      <a:pt x="47839" y="53393"/>
                      <a:pt x="48911" y="56524"/>
                      <a:pt x="49747" y="59472"/>
                    </a:cubicBezTo>
                    <a:cubicBezTo>
                      <a:pt x="50571" y="62432"/>
                      <a:pt x="51140" y="65249"/>
                      <a:pt x="51709" y="67813"/>
                    </a:cubicBezTo>
                    <a:cubicBezTo>
                      <a:pt x="52793" y="72703"/>
                      <a:pt x="53698" y="76781"/>
                      <a:pt x="54402" y="79953"/>
                    </a:cubicBezTo>
                    <a:cubicBezTo>
                      <a:pt x="54696" y="81217"/>
                      <a:pt x="54950" y="82300"/>
                      <a:pt x="55170" y="83245"/>
                    </a:cubicBezTo>
                    <a:cubicBezTo>
                      <a:pt x="55354" y="83992"/>
                      <a:pt x="55461" y="84384"/>
                      <a:pt x="55486" y="84384"/>
                    </a:cubicBezTo>
                    <a:cubicBezTo>
                      <a:pt x="55487" y="84384"/>
                      <a:pt x="55487" y="84384"/>
                      <a:pt x="55487" y="84384"/>
                    </a:cubicBezTo>
                    <a:cubicBezTo>
                      <a:pt x="55511" y="84379"/>
                      <a:pt x="55451" y="83977"/>
                      <a:pt x="55313" y="83217"/>
                    </a:cubicBezTo>
                    <a:cubicBezTo>
                      <a:pt x="55131" y="82262"/>
                      <a:pt x="54922" y="81169"/>
                      <a:pt x="54679" y="79895"/>
                    </a:cubicBezTo>
                    <a:cubicBezTo>
                      <a:pt x="54034" y="76710"/>
                      <a:pt x="53206" y="72616"/>
                      <a:pt x="52211" y="67706"/>
                    </a:cubicBezTo>
                    <a:cubicBezTo>
                      <a:pt x="51677" y="65138"/>
                      <a:pt x="51134" y="62307"/>
                      <a:pt x="50327" y="59311"/>
                    </a:cubicBezTo>
                    <a:cubicBezTo>
                      <a:pt x="49509" y="56328"/>
                      <a:pt x="48445" y="53138"/>
                      <a:pt x="46613" y="50120"/>
                    </a:cubicBezTo>
                    <a:cubicBezTo>
                      <a:pt x="45695" y="48619"/>
                      <a:pt x="44575" y="47178"/>
                      <a:pt x="43226" y="45906"/>
                    </a:cubicBezTo>
                    <a:cubicBezTo>
                      <a:pt x="41878" y="44635"/>
                      <a:pt x="40302" y="43550"/>
                      <a:pt x="38563" y="42722"/>
                    </a:cubicBezTo>
                    <a:cubicBezTo>
                      <a:pt x="36825" y="41892"/>
                      <a:pt x="34925" y="41317"/>
                      <a:pt x="32949" y="41081"/>
                    </a:cubicBezTo>
                    <a:cubicBezTo>
                      <a:pt x="31900" y="40947"/>
                      <a:pt x="30842" y="40901"/>
                      <a:pt x="29780" y="40901"/>
                    </a:cubicBezTo>
                    <a:cubicBezTo>
                      <a:pt x="28843" y="40901"/>
                      <a:pt x="27902" y="40937"/>
                      <a:pt x="26962" y="40981"/>
                    </a:cubicBezTo>
                    <a:cubicBezTo>
                      <a:pt x="25378" y="41059"/>
                      <a:pt x="23818" y="41156"/>
                      <a:pt x="22283" y="41156"/>
                    </a:cubicBezTo>
                    <a:cubicBezTo>
                      <a:pt x="21876" y="41156"/>
                      <a:pt x="21471" y="41149"/>
                      <a:pt x="21067" y="41133"/>
                    </a:cubicBezTo>
                    <a:cubicBezTo>
                      <a:pt x="20107" y="41088"/>
                      <a:pt x="19158" y="40999"/>
                      <a:pt x="18232" y="40834"/>
                    </a:cubicBezTo>
                    <a:lnTo>
                      <a:pt x="16865" y="40516"/>
                    </a:lnTo>
                    <a:cubicBezTo>
                      <a:pt x="16416" y="40395"/>
                      <a:pt x="15980" y="40230"/>
                      <a:pt x="15540" y="40089"/>
                    </a:cubicBezTo>
                    <a:cubicBezTo>
                      <a:pt x="12056" y="38803"/>
                      <a:pt x="9203" y="36433"/>
                      <a:pt x="7041" y="33796"/>
                    </a:cubicBezTo>
                    <a:cubicBezTo>
                      <a:pt x="4903" y="31118"/>
                      <a:pt x="3383" y="28174"/>
                      <a:pt x="2446" y="25271"/>
                    </a:cubicBezTo>
                    <a:cubicBezTo>
                      <a:pt x="1495" y="22365"/>
                      <a:pt x="1067" y="19519"/>
                      <a:pt x="839" y="16923"/>
                    </a:cubicBezTo>
                    <a:cubicBezTo>
                      <a:pt x="451" y="11709"/>
                      <a:pt x="850" y="7462"/>
                      <a:pt x="1080" y="4544"/>
                    </a:cubicBezTo>
                    <a:lnTo>
                      <a:pt x="1392" y="1179"/>
                    </a:lnTo>
                    <a:cubicBezTo>
                      <a:pt x="1463" y="408"/>
                      <a:pt x="1487" y="2"/>
                      <a:pt x="1463" y="0"/>
                    </a:cubicBezTo>
                    <a:cubicBezTo>
                      <a:pt x="1463" y="0"/>
                      <a:pt x="1463" y="0"/>
                      <a:pt x="1462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35"/>
              <p:cNvSpPr/>
              <p:nvPr/>
            </p:nvSpPr>
            <p:spPr>
              <a:xfrm>
                <a:off x="3388750" y="1341850"/>
                <a:ext cx="2618550" cy="2568950"/>
              </a:xfrm>
              <a:custGeom>
                <a:avLst/>
                <a:gdLst/>
                <a:ahLst/>
                <a:cxnLst/>
                <a:rect l="l" t="t" r="r" b="b"/>
                <a:pathLst>
                  <a:path w="104742" h="102758" extrusionOk="0">
                    <a:moveTo>
                      <a:pt x="17" y="1"/>
                    </a:moveTo>
                    <a:cubicBezTo>
                      <a:pt x="5" y="2"/>
                      <a:pt x="1" y="148"/>
                      <a:pt x="5" y="437"/>
                    </a:cubicBezTo>
                    <a:cubicBezTo>
                      <a:pt x="18" y="820"/>
                      <a:pt x="30" y="1240"/>
                      <a:pt x="46" y="1717"/>
                    </a:cubicBezTo>
                    <a:cubicBezTo>
                      <a:pt x="86" y="2277"/>
                      <a:pt x="160" y="2971"/>
                      <a:pt x="254" y="3789"/>
                    </a:cubicBezTo>
                    <a:cubicBezTo>
                      <a:pt x="392" y="4600"/>
                      <a:pt x="522" y="5543"/>
                      <a:pt x="784" y="6582"/>
                    </a:cubicBezTo>
                    <a:cubicBezTo>
                      <a:pt x="1269" y="8663"/>
                      <a:pt x="2082" y="11177"/>
                      <a:pt x="3450" y="13902"/>
                    </a:cubicBezTo>
                    <a:cubicBezTo>
                      <a:pt x="3786" y="14586"/>
                      <a:pt x="4187" y="15265"/>
                      <a:pt x="4587" y="15975"/>
                    </a:cubicBezTo>
                    <a:cubicBezTo>
                      <a:pt x="5029" y="16658"/>
                      <a:pt x="5449" y="17388"/>
                      <a:pt x="5969" y="18079"/>
                    </a:cubicBezTo>
                    <a:cubicBezTo>
                      <a:pt x="6950" y="19504"/>
                      <a:pt x="8136" y="20905"/>
                      <a:pt x="9487" y="22269"/>
                    </a:cubicBezTo>
                    <a:cubicBezTo>
                      <a:pt x="10828" y="23645"/>
                      <a:pt x="12389" y="24934"/>
                      <a:pt x="14121" y="26121"/>
                    </a:cubicBezTo>
                    <a:cubicBezTo>
                      <a:pt x="15862" y="27294"/>
                      <a:pt x="17804" y="28341"/>
                      <a:pt x="19944" y="29105"/>
                    </a:cubicBezTo>
                    <a:cubicBezTo>
                      <a:pt x="22008" y="29840"/>
                      <a:pt x="24275" y="30297"/>
                      <a:pt x="26614" y="30297"/>
                    </a:cubicBezTo>
                    <a:cubicBezTo>
                      <a:pt x="26696" y="30297"/>
                      <a:pt x="26778" y="30296"/>
                      <a:pt x="26860" y="30295"/>
                    </a:cubicBezTo>
                    <a:cubicBezTo>
                      <a:pt x="29284" y="30286"/>
                      <a:pt x="31733" y="29904"/>
                      <a:pt x="34225" y="29643"/>
                    </a:cubicBezTo>
                    <a:cubicBezTo>
                      <a:pt x="35370" y="29522"/>
                      <a:pt x="36536" y="29435"/>
                      <a:pt x="37707" y="29435"/>
                    </a:cubicBezTo>
                    <a:cubicBezTo>
                      <a:pt x="39077" y="29435"/>
                      <a:pt x="40453" y="29554"/>
                      <a:pt x="41810" y="29876"/>
                    </a:cubicBezTo>
                    <a:cubicBezTo>
                      <a:pt x="43059" y="30176"/>
                      <a:pt x="44278" y="30661"/>
                      <a:pt x="45348" y="31394"/>
                    </a:cubicBezTo>
                    <a:cubicBezTo>
                      <a:pt x="46427" y="32118"/>
                      <a:pt x="47333" y="33095"/>
                      <a:pt x="48094" y="34195"/>
                    </a:cubicBezTo>
                    <a:cubicBezTo>
                      <a:pt x="49611" y="36415"/>
                      <a:pt x="50538" y="39056"/>
                      <a:pt x="51666" y="41667"/>
                    </a:cubicBezTo>
                    <a:cubicBezTo>
                      <a:pt x="52241" y="42979"/>
                      <a:pt x="52909" y="44275"/>
                      <a:pt x="53753" y="45477"/>
                    </a:cubicBezTo>
                    <a:cubicBezTo>
                      <a:pt x="54587" y="46682"/>
                      <a:pt x="55602" y="47799"/>
                      <a:pt x="56852" y="48663"/>
                    </a:cubicBezTo>
                    <a:cubicBezTo>
                      <a:pt x="57485" y="49084"/>
                      <a:pt x="58169" y="49421"/>
                      <a:pt x="58889" y="49666"/>
                    </a:cubicBezTo>
                    <a:cubicBezTo>
                      <a:pt x="59619" y="49882"/>
                      <a:pt x="60378" y="50003"/>
                      <a:pt x="61129" y="50003"/>
                    </a:cubicBezTo>
                    <a:cubicBezTo>
                      <a:pt x="62630" y="49993"/>
                      <a:pt x="64043" y="49652"/>
                      <a:pt x="65423" y="49434"/>
                    </a:cubicBezTo>
                    <a:cubicBezTo>
                      <a:pt x="66075" y="49331"/>
                      <a:pt x="66737" y="49247"/>
                      <a:pt x="67378" y="49247"/>
                    </a:cubicBezTo>
                    <a:cubicBezTo>
                      <a:pt x="68079" y="49247"/>
                      <a:pt x="68755" y="49347"/>
                      <a:pt x="69366" y="49630"/>
                    </a:cubicBezTo>
                    <a:cubicBezTo>
                      <a:pt x="70559" y="50134"/>
                      <a:pt x="71327" y="51278"/>
                      <a:pt x="71689" y="52533"/>
                    </a:cubicBezTo>
                    <a:cubicBezTo>
                      <a:pt x="72076" y="53795"/>
                      <a:pt x="72152" y="55137"/>
                      <a:pt x="72223" y="56476"/>
                    </a:cubicBezTo>
                    <a:cubicBezTo>
                      <a:pt x="72294" y="57816"/>
                      <a:pt x="72325" y="59145"/>
                      <a:pt x="72362" y="60465"/>
                    </a:cubicBezTo>
                    <a:cubicBezTo>
                      <a:pt x="72438" y="63102"/>
                      <a:pt x="72537" y="65708"/>
                      <a:pt x="72960" y="68223"/>
                    </a:cubicBezTo>
                    <a:cubicBezTo>
                      <a:pt x="73376" y="70737"/>
                      <a:pt x="74133" y="73153"/>
                      <a:pt x="75325" y="75280"/>
                    </a:cubicBezTo>
                    <a:cubicBezTo>
                      <a:pt x="75909" y="76333"/>
                      <a:pt x="76623" y="77307"/>
                      <a:pt x="77449" y="78182"/>
                    </a:cubicBezTo>
                    <a:cubicBezTo>
                      <a:pt x="77652" y="78399"/>
                      <a:pt x="77859" y="78609"/>
                      <a:pt x="78081" y="78803"/>
                    </a:cubicBezTo>
                    <a:cubicBezTo>
                      <a:pt x="78292" y="79010"/>
                      <a:pt x="78521" y="79193"/>
                      <a:pt x="78753" y="79369"/>
                    </a:cubicBezTo>
                    <a:lnTo>
                      <a:pt x="79442" y="79901"/>
                    </a:lnTo>
                    <a:lnTo>
                      <a:pt x="80169" y="80366"/>
                    </a:lnTo>
                    <a:cubicBezTo>
                      <a:pt x="82112" y="81587"/>
                      <a:pt x="84228" y="82254"/>
                      <a:pt x="86228" y="82839"/>
                    </a:cubicBezTo>
                    <a:cubicBezTo>
                      <a:pt x="88241" y="83410"/>
                      <a:pt x="90187" y="83850"/>
                      <a:pt x="92003" y="84396"/>
                    </a:cubicBezTo>
                    <a:cubicBezTo>
                      <a:pt x="93817" y="84935"/>
                      <a:pt x="95507" y="85576"/>
                      <a:pt x="96978" y="86416"/>
                    </a:cubicBezTo>
                    <a:cubicBezTo>
                      <a:pt x="98455" y="87243"/>
                      <a:pt x="99678" y="88297"/>
                      <a:pt x="100655" y="89424"/>
                    </a:cubicBezTo>
                    <a:cubicBezTo>
                      <a:pt x="102336" y="91373"/>
                      <a:pt x="103504" y="93710"/>
                      <a:pt x="104051" y="96224"/>
                    </a:cubicBezTo>
                    <a:cubicBezTo>
                      <a:pt x="104497" y="98293"/>
                      <a:pt x="104443" y="99961"/>
                      <a:pt x="104322" y="101066"/>
                    </a:cubicBezTo>
                    <a:cubicBezTo>
                      <a:pt x="104278" y="101625"/>
                      <a:pt x="104183" y="102041"/>
                      <a:pt x="104138" y="102325"/>
                    </a:cubicBezTo>
                    <a:cubicBezTo>
                      <a:pt x="104091" y="102609"/>
                      <a:pt x="104073" y="102755"/>
                      <a:pt x="104084" y="102758"/>
                    </a:cubicBezTo>
                    <a:cubicBezTo>
                      <a:pt x="104084" y="102758"/>
                      <a:pt x="104085" y="102758"/>
                      <a:pt x="104085" y="102758"/>
                    </a:cubicBezTo>
                    <a:cubicBezTo>
                      <a:pt x="104098" y="102758"/>
                      <a:pt x="104140" y="102617"/>
                      <a:pt x="104212" y="102341"/>
                    </a:cubicBezTo>
                    <a:cubicBezTo>
                      <a:pt x="104284" y="102061"/>
                      <a:pt x="104401" y="101646"/>
                      <a:pt x="104468" y="101085"/>
                    </a:cubicBezTo>
                    <a:cubicBezTo>
                      <a:pt x="104639" y="99974"/>
                      <a:pt x="104742" y="98282"/>
                      <a:pt x="104329" y="96166"/>
                    </a:cubicBezTo>
                    <a:cubicBezTo>
                      <a:pt x="103818" y="93584"/>
                      <a:pt x="102661" y="91173"/>
                      <a:pt x="100965" y="89160"/>
                    </a:cubicBezTo>
                    <a:cubicBezTo>
                      <a:pt x="99977" y="87990"/>
                      <a:pt x="98723" y="86884"/>
                      <a:pt x="97210" y="86015"/>
                    </a:cubicBezTo>
                    <a:cubicBezTo>
                      <a:pt x="95706" y="85134"/>
                      <a:pt x="93984" y="84465"/>
                      <a:pt x="92153" y="83903"/>
                    </a:cubicBezTo>
                    <a:cubicBezTo>
                      <a:pt x="90320" y="83337"/>
                      <a:pt x="88372" y="82880"/>
                      <a:pt x="86384" y="82300"/>
                    </a:cubicBezTo>
                    <a:cubicBezTo>
                      <a:pt x="84409" y="81708"/>
                      <a:pt x="82344" y="81038"/>
                      <a:pt x="80488" y="79853"/>
                    </a:cubicBezTo>
                    <a:lnTo>
                      <a:pt x="79794" y="79406"/>
                    </a:lnTo>
                    <a:lnTo>
                      <a:pt x="79139" y="78893"/>
                    </a:lnTo>
                    <a:cubicBezTo>
                      <a:pt x="78918" y="78724"/>
                      <a:pt x="78701" y="78548"/>
                      <a:pt x="78501" y="78351"/>
                    </a:cubicBezTo>
                    <a:cubicBezTo>
                      <a:pt x="78291" y="78165"/>
                      <a:pt x="78094" y="77963"/>
                      <a:pt x="77903" y="77756"/>
                    </a:cubicBezTo>
                    <a:cubicBezTo>
                      <a:pt x="77115" y="76915"/>
                      <a:pt x="76437" y="75978"/>
                      <a:pt x="75884" y="74969"/>
                    </a:cubicBezTo>
                    <a:cubicBezTo>
                      <a:pt x="74749" y="72918"/>
                      <a:pt x="74019" y="70569"/>
                      <a:pt x="73621" y="68115"/>
                    </a:cubicBezTo>
                    <a:cubicBezTo>
                      <a:pt x="73217" y="65653"/>
                      <a:pt x="73124" y="63080"/>
                      <a:pt x="73056" y="60447"/>
                    </a:cubicBezTo>
                    <a:cubicBezTo>
                      <a:pt x="73023" y="59129"/>
                      <a:pt x="72992" y="57793"/>
                      <a:pt x="72926" y="56442"/>
                    </a:cubicBezTo>
                    <a:cubicBezTo>
                      <a:pt x="72856" y="55101"/>
                      <a:pt x="72785" y="53699"/>
                      <a:pt x="72370" y="52326"/>
                    </a:cubicBezTo>
                    <a:cubicBezTo>
                      <a:pt x="72165" y="51643"/>
                      <a:pt x="71861" y="50966"/>
                      <a:pt x="71411" y="50368"/>
                    </a:cubicBezTo>
                    <a:cubicBezTo>
                      <a:pt x="70971" y="49763"/>
                      <a:pt x="70345" y="49290"/>
                      <a:pt x="69660" y="48975"/>
                    </a:cubicBezTo>
                    <a:cubicBezTo>
                      <a:pt x="68971" y="48661"/>
                      <a:pt x="68211" y="48531"/>
                      <a:pt x="67476" y="48526"/>
                    </a:cubicBezTo>
                    <a:cubicBezTo>
                      <a:pt x="67459" y="48526"/>
                      <a:pt x="67442" y="48526"/>
                      <a:pt x="67424" y="48526"/>
                    </a:cubicBezTo>
                    <a:cubicBezTo>
                      <a:pt x="66707" y="48526"/>
                      <a:pt x="66000" y="48613"/>
                      <a:pt x="65309" y="48720"/>
                    </a:cubicBezTo>
                    <a:cubicBezTo>
                      <a:pt x="63894" y="48945"/>
                      <a:pt x="62511" y="49271"/>
                      <a:pt x="61129" y="49279"/>
                    </a:cubicBezTo>
                    <a:cubicBezTo>
                      <a:pt x="60442" y="49278"/>
                      <a:pt x="59768" y="49166"/>
                      <a:pt x="59111" y="48974"/>
                    </a:cubicBezTo>
                    <a:cubicBezTo>
                      <a:pt x="58456" y="48751"/>
                      <a:pt x="57834" y="48444"/>
                      <a:pt x="57259" y="48062"/>
                    </a:cubicBezTo>
                    <a:cubicBezTo>
                      <a:pt x="56109" y="47268"/>
                      <a:pt x="55146" y="46217"/>
                      <a:pt x="54347" y="45063"/>
                    </a:cubicBezTo>
                    <a:cubicBezTo>
                      <a:pt x="53538" y="43913"/>
                      <a:pt x="52890" y="42659"/>
                      <a:pt x="52329" y="41379"/>
                    </a:cubicBezTo>
                    <a:cubicBezTo>
                      <a:pt x="51208" y="38805"/>
                      <a:pt x="50274" y="36119"/>
                      <a:pt x="48680" y="33791"/>
                    </a:cubicBezTo>
                    <a:cubicBezTo>
                      <a:pt x="47879" y="32638"/>
                      <a:pt x="46908" y="31591"/>
                      <a:pt x="45743" y="30812"/>
                    </a:cubicBezTo>
                    <a:cubicBezTo>
                      <a:pt x="44588" y="30024"/>
                      <a:pt x="43284" y="29514"/>
                      <a:pt x="41971" y="29202"/>
                    </a:cubicBezTo>
                    <a:cubicBezTo>
                      <a:pt x="40571" y="28873"/>
                      <a:pt x="39166" y="28753"/>
                      <a:pt x="37780" y="28753"/>
                    </a:cubicBezTo>
                    <a:cubicBezTo>
                      <a:pt x="36550" y="28753"/>
                      <a:pt x="35336" y="28848"/>
                      <a:pt x="34156" y="28977"/>
                    </a:cubicBezTo>
                    <a:cubicBezTo>
                      <a:pt x="31639" y="29251"/>
                      <a:pt x="29216" y="29637"/>
                      <a:pt x="26856" y="29655"/>
                    </a:cubicBezTo>
                    <a:cubicBezTo>
                      <a:pt x="26745" y="29657"/>
                      <a:pt x="26633" y="29658"/>
                      <a:pt x="26522" y="29658"/>
                    </a:cubicBezTo>
                    <a:cubicBezTo>
                      <a:pt x="24286" y="29658"/>
                      <a:pt x="22133" y="29231"/>
                      <a:pt x="20145" y="28535"/>
                    </a:cubicBezTo>
                    <a:cubicBezTo>
                      <a:pt x="18059" y="27806"/>
                      <a:pt x="16150" y="26795"/>
                      <a:pt x="14434" y="25655"/>
                    </a:cubicBezTo>
                    <a:cubicBezTo>
                      <a:pt x="12725" y="24502"/>
                      <a:pt x="11182" y="23248"/>
                      <a:pt x="9849" y="21906"/>
                    </a:cubicBezTo>
                    <a:cubicBezTo>
                      <a:pt x="8508" y="20574"/>
                      <a:pt x="7327" y="19204"/>
                      <a:pt x="6345" y="17811"/>
                    </a:cubicBezTo>
                    <a:cubicBezTo>
                      <a:pt x="5824" y="17135"/>
                      <a:pt x="5404" y="16418"/>
                      <a:pt x="4959" y="15749"/>
                    </a:cubicBezTo>
                    <a:cubicBezTo>
                      <a:pt x="4557" y="15054"/>
                      <a:pt x="4151" y="14387"/>
                      <a:pt x="3812" y="13717"/>
                    </a:cubicBezTo>
                    <a:cubicBezTo>
                      <a:pt x="2425" y="11042"/>
                      <a:pt x="1582" y="8569"/>
                      <a:pt x="1058" y="6516"/>
                    </a:cubicBezTo>
                    <a:cubicBezTo>
                      <a:pt x="777" y="5490"/>
                      <a:pt x="628" y="4558"/>
                      <a:pt x="467" y="3756"/>
                    </a:cubicBezTo>
                    <a:cubicBezTo>
                      <a:pt x="353" y="2946"/>
                      <a:pt x="256" y="2260"/>
                      <a:pt x="191" y="1704"/>
                    </a:cubicBezTo>
                    <a:cubicBezTo>
                      <a:pt x="150" y="1232"/>
                      <a:pt x="114" y="814"/>
                      <a:pt x="81" y="434"/>
                    </a:cubicBezTo>
                    <a:cubicBezTo>
                      <a:pt x="52" y="147"/>
                      <a:pt x="30" y="1"/>
                      <a:pt x="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35"/>
              <p:cNvSpPr/>
              <p:nvPr/>
            </p:nvSpPr>
            <p:spPr>
              <a:xfrm>
                <a:off x="3315675" y="1583250"/>
                <a:ext cx="1374950" cy="1430100"/>
              </a:xfrm>
              <a:custGeom>
                <a:avLst/>
                <a:gdLst/>
                <a:ahLst/>
                <a:cxnLst/>
                <a:rect l="l" t="t" r="r" b="b"/>
                <a:pathLst>
                  <a:path w="54998" h="57204" extrusionOk="0">
                    <a:moveTo>
                      <a:pt x="65" y="1"/>
                    </a:moveTo>
                    <a:cubicBezTo>
                      <a:pt x="65" y="1"/>
                      <a:pt x="65" y="1"/>
                      <a:pt x="65" y="1"/>
                    </a:cubicBezTo>
                    <a:cubicBezTo>
                      <a:pt x="41" y="1"/>
                      <a:pt x="20" y="300"/>
                      <a:pt x="6" y="872"/>
                    </a:cubicBezTo>
                    <a:cubicBezTo>
                      <a:pt x="0" y="1444"/>
                      <a:pt x="7" y="2289"/>
                      <a:pt x="96" y="3373"/>
                    </a:cubicBezTo>
                    <a:cubicBezTo>
                      <a:pt x="268" y="5534"/>
                      <a:pt x="730" y="8686"/>
                      <a:pt x="2067" y="12359"/>
                    </a:cubicBezTo>
                    <a:cubicBezTo>
                      <a:pt x="2746" y="14185"/>
                      <a:pt x="3613" y="16151"/>
                      <a:pt x="4830" y="18110"/>
                    </a:cubicBezTo>
                    <a:cubicBezTo>
                      <a:pt x="6045" y="20061"/>
                      <a:pt x="7629" y="22020"/>
                      <a:pt x="9749" y="23568"/>
                    </a:cubicBezTo>
                    <a:cubicBezTo>
                      <a:pt x="10839" y="24345"/>
                      <a:pt x="12015" y="24995"/>
                      <a:pt x="13253" y="25503"/>
                    </a:cubicBezTo>
                    <a:cubicBezTo>
                      <a:pt x="14516" y="26020"/>
                      <a:pt x="15848" y="26418"/>
                      <a:pt x="17214" y="26748"/>
                    </a:cubicBezTo>
                    <a:cubicBezTo>
                      <a:pt x="19945" y="27413"/>
                      <a:pt x="22812" y="27801"/>
                      <a:pt x="25665" y="28472"/>
                    </a:cubicBezTo>
                    <a:cubicBezTo>
                      <a:pt x="31392" y="29758"/>
                      <a:pt x="36297" y="32739"/>
                      <a:pt x="40123" y="36048"/>
                    </a:cubicBezTo>
                    <a:cubicBezTo>
                      <a:pt x="43970" y="39377"/>
                      <a:pt x="46790" y="43055"/>
                      <a:pt x="48904" y="46270"/>
                    </a:cubicBezTo>
                    <a:cubicBezTo>
                      <a:pt x="51014" y="49501"/>
                      <a:pt x="52462" y="52281"/>
                      <a:pt x="53438" y="54210"/>
                    </a:cubicBezTo>
                    <a:lnTo>
                      <a:pt x="54551" y="56440"/>
                    </a:lnTo>
                    <a:cubicBezTo>
                      <a:pt x="54802" y="56940"/>
                      <a:pt x="54946" y="57204"/>
                      <a:pt x="54973" y="57204"/>
                    </a:cubicBezTo>
                    <a:cubicBezTo>
                      <a:pt x="54973" y="57204"/>
                      <a:pt x="54974" y="57204"/>
                      <a:pt x="54974" y="57203"/>
                    </a:cubicBezTo>
                    <a:cubicBezTo>
                      <a:pt x="54997" y="57193"/>
                      <a:pt x="54898" y="56909"/>
                      <a:pt x="54685" y="56379"/>
                    </a:cubicBezTo>
                    <a:cubicBezTo>
                      <a:pt x="54472" y="55849"/>
                      <a:pt x="54145" y="55073"/>
                      <a:pt x="53693" y="54087"/>
                    </a:cubicBezTo>
                    <a:cubicBezTo>
                      <a:pt x="52792" y="52116"/>
                      <a:pt x="51408" y="49285"/>
                      <a:pt x="49335" y="45992"/>
                    </a:cubicBezTo>
                    <a:cubicBezTo>
                      <a:pt x="47259" y="42715"/>
                      <a:pt x="44448" y="38957"/>
                      <a:pt x="40563" y="35543"/>
                    </a:cubicBezTo>
                    <a:cubicBezTo>
                      <a:pt x="36702" y="32154"/>
                      <a:pt x="31692" y="29081"/>
                      <a:pt x="25833" y="27764"/>
                    </a:cubicBezTo>
                    <a:cubicBezTo>
                      <a:pt x="22931" y="27083"/>
                      <a:pt x="20066" y="26701"/>
                      <a:pt x="17379" y="26056"/>
                    </a:cubicBezTo>
                    <a:cubicBezTo>
                      <a:pt x="16036" y="25736"/>
                      <a:pt x="14736" y="25354"/>
                      <a:pt x="13515" y="24862"/>
                    </a:cubicBezTo>
                    <a:cubicBezTo>
                      <a:pt x="12325" y="24379"/>
                      <a:pt x="11193" y="23764"/>
                      <a:pt x="10140" y="23027"/>
                    </a:cubicBezTo>
                    <a:cubicBezTo>
                      <a:pt x="8102" y="21560"/>
                      <a:pt x="6547" y="19680"/>
                      <a:pt x="5339" y="17789"/>
                    </a:cubicBezTo>
                    <a:cubicBezTo>
                      <a:pt x="4130" y="15891"/>
                      <a:pt x="3247" y="13967"/>
                      <a:pt x="2547" y="12178"/>
                    </a:cubicBezTo>
                    <a:cubicBezTo>
                      <a:pt x="1169" y="8582"/>
                      <a:pt x="634" y="5480"/>
                      <a:pt x="378" y="3344"/>
                    </a:cubicBezTo>
                    <a:cubicBezTo>
                      <a:pt x="122" y="1202"/>
                      <a:pt x="133" y="1"/>
                      <a:pt x="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35"/>
              <p:cNvSpPr/>
              <p:nvPr/>
            </p:nvSpPr>
            <p:spPr>
              <a:xfrm>
                <a:off x="3610725" y="3017775"/>
                <a:ext cx="751575" cy="786350"/>
              </a:xfrm>
              <a:custGeom>
                <a:avLst/>
                <a:gdLst/>
                <a:ahLst/>
                <a:cxnLst/>
                <a:rect l="l" t="t" r="r" b="b"/>
                <a:pathLst>
                  <a:path w="30063" h="31454" extrusionOk="0">
                    <a:moveTo>
                      <a:pt x="378" y="17"/>
                    </a:moveTo>
                    <a:cubicBezTo>
                      <a:pt x="132" y="17"/>
                      <a:pt x="5" y="29"/>
                      <a:pt x="5" y="51"/>
                    </a:cubicBezTo>
                    <a:cubicBezTo>
                      <a:pt x="0" y="116"/>
                      <a:pt x="632" y="168"/>
                      <a:pt x="1742" y="378"/>
                    </a:cubicBezTo>
                    <a:cubicBezTo>
                      <a:pt x="2853" y="574"/>
                      <a:pt x="4433" y="1040"/>
                      <a:pt x="6230" y="1941"/>
                    </a:cubicBezTo>
                    <a:cubicBezTo>
                      <a:pt x="8033" y="2833"/>
                      <a:pt x="9989" y="4258"/>
                      <a:pt x="11906" y="6109"/>
                    </a:cubicBezTo>
                    <a:cubicBezTo>
                      <a:pt x="13814" y="7971"/>
                      <a:pt x="15656" y="10279"/>
                      <a:pt x="17319" y="12877"/>
                    </a:cubicBezTo>
                    <a:cubicBezTo>
                      <a:pt x="18976" y="15491"/>
                      <a:pt x="20395" y="18089"/>
                      <a:pt x="21743" y="20427"/>
                    </a:cubicBezTo>
                    <a:cubicBezTo>
                      <a:pt x="23087" y="22767"/>
                      <a:pt x="24363" y="24850"/>
                      <a:pt x="25563" y="26514"/>
                    </a:cubicBezTo>
                    <a:cubicBezTo>
                      <a:pt x="26758" y="28180"/>
                      <a:pt x="27835" y="29449"/>
                      <a:pt x="28642" y="30263"/>
                    </a:cubicBezTo>
                    <a:cubicBezTo>
                      <a:pt x="29416" y="31050"/>
                      <a:pt x="29900" y="31453"/>
                      <a:pt x="29961" y="31453"/>
                    </a:cubicBezTo>
                    <a:cubicBezTo>
                      <a:pt x="29963" y="31453"/>
                      <a:pt x="29965" y="31453"/>
                      <a:pt x="29966" y="31452"/>
                    </a:cubicBezTo>
                    <a:cubicBezTo>
                      <a:pt x="30063" y="31359"/>
                      <a:pt x="28226" y="29610"/>
                      <a:pt x="25986" y="26221"/>
                    </a:cubicBezTo>
                    <a:cubicBezTo>
                      <a:pt x="24854" y="24537"/>
                      <a:pt x="23635" y="22449"/>
                      <a:pt x="22327" y="20096"/>
                    </a:cubicBezTo>
                    <a:cubicBezTo>
                      <a:pt x="21014" y="17745"/>
                      <a:pt x="19609" y="15129"/>
                      <a:pt x="17933" y="12485"/>
                    </a:cubicBezTo>
                    <a:cubicBezTo>
                      <a:pt x="16242" y="9845"/>
                      <a:pt x="14348" y="7503"/>
                      <a:pt x="12371" y="5625"/>
                    </a:cubicBezTo>
                    <a:cubicBezTo>
                      <a:pt x="10384" y="3758"/>
                      <a:pt x="8340" y="2336"/>
                      <a:pt x="6456" y="1479"/>
                    </a:cubicBezTo>
                    <a:cubicBezTo>
                      <a:pt x="4578" y="612"/>
                      <a:pt x="2931" y="212"/>
                      <a:pt x="1787" y="99"/>
                    </a:cubicBezTo>
                    <a:cubicBezTo>
                      <a:pt x="1219" y="0"/>
                      <a:pt x="766" y="35"/>
                      <a:pt x="465" y="18"/>
                    </a:cubicBezTo>
                    <a:cubicBezTo>
                      <a:pt x="435" y="18"/>
                      <a:pt x="406" y="17"/>
                      <a:pt x="378" y="17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35"/>
              <p:cNvSpPr/>
              <p:nvPr/>
            </p:nvSpPr>
            <p:spPr>
              <a:xfrm>
                <a:off x="2000550" y="397400"/>
                <a:ext cx="345600" cy="792325"/>
              </a:xfrm>
              <a:custGeom>
                <a:avLst/>
                <a:gdLst/>
                <a:ahLst/>
                <a:cxnLst/>
                <a:rect l="l" t="t" r="r" b="b"/>
                <a:pathLst>
                  <a:path w="13824" h="31693" extrusionOk="0">
                    <a:moveTo>
                      <a:pt x="13735" y="1"/>
                    </a:moveTo>
                    <a:cubicBezTo>
                      <a:pt x="13665" y="1"/>
                      <a:pt x="13259" y="289"/>
                      <a:pt x="12594" y="838"/>
                    </a:cubicBezTo>
                    <a:cubicBezTo>
                      <a:pt x="11889" y="1418"/>
                      <a:pt x="10904" y="2300"/>
                      <a:pt x="9763" y="3472"/>
                    </a:cubicBezTo>
                    <a:cubicBezTo>
                      <a:pt x="7490" y="5800"/>
                      <a:pt x="4592" y="9383"/>
                      <a:pt x="2572" y="13995"/>
                    </a:cubicBezTo>
                    <a:cubicBezTo>
                      <a:pt x="549" y="18607"/>
                      <a:pt x="0" y="23243"/>
                      <a:pt x="230" y="26510"/>
                    </a:cubicBezTo>
                    <a:cubicBezTo>
                      <a:pt x="333" y="28150"/>
                      <a:pt x="571" y="29461"/>
                      <a:pt x="802" y="30346"/>
                    </a:cubicBezTo>
                    <a:cubicBezTo>
                      <a:pt x="1030" y="31221"/>
                      <a:pt x="1214" y="31692"/>
                      <a:pt x="1258" y="31692"/>
                    </a:cubicBezTo>
                    <a:cubicBezTo>
                      <a:pt x="1259" y="31692"/>
                      <a:pt x="1260" y="31692"/>
                      <a:pt x="1260" y="31692"/>
                    </a:cubicBezTo>
                    <a:cubicBezTo>
                      <a:pt x="1395" y="31663"/>
                      <a:pt x="814" y="29714"/>
                      <a:pt x="743" y="26489"/>
                    </a:cubicBezTo>
                    <a:cubicBezTo>
                      <a:pt x="649" y="23283"/>
                      <a:pt x="1264" y="18788"/>
                      <a:pt x="3240" y="14286"/>
                    </a:cubicBezTo>
                    <a:cubicBezTo>
                      <a:pt x="5213" y="9784"/>
                      <a:pt x="7985" y="6216"/>
                      <a:pt x="10140" y="3822"/>
                    </a:cubicBezTo>
                    <a:cubicBezTo>
                      <a:pt x="12305" y="1420"/>
                      <a:pt x="13824" y="95"/>
                      <a:pt x="13744" y="4"/>
                    </a:cubicBezTo>
                    <a:cubicBezTo>
                      <a:pt x="13742" y="2"/>
                      <a:pt x="13739" y="1"/>
                      <a:pt x="137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35"/>
              <p:cNvSpPr/>
              <p:nvPr/>
            </p:nvSpPr>
            <p:spPr>
              <a:xfrm>
                <a:off x="2117775" y="420850"/>
                <a:ext cx="292600" cy="923075"/>
              </a:xfrm>
              <a:custGeom>
                <a:avLst/>
                <a:gdLst/>
                <a:ahLst/>
                <a:cxnLst/>
                <a:rect l="l" t="t" r="r" b="b"/>
                <a:pathLst>
                  <a:path w="11704" h="36923" extrusionOk="0">
                    <a:moveTo>
                      <a:pt x="11653" y="1"/>
                    </a:moveTo>
                    <a:cubicBezTo>
                      <a:pt x="11598" y="1"/>
                      <a:pt x="11158" y="350"/>
                      <a:pt x="10554" y="1123"/>
                    </a:cubicBezTo>
                    <a:cubicBezTo>
                      <a:pt x="9931" y="1924"/>
                      <a:pt x="9171" y="3219"/>
                      <a:pt x="8644" y="4967"/>
                    </a:cubicBezTo>
                    <a:cubicBezTo>
                      <a:pt x="8096" y="6706"/>
                      <a:pt x="7795" y="8874"/>
                      <a:pt x="7743" y="11259"/>
                    </a:cubicBezTo>
                    <a:cubicBezTo>
                      <a:pt x="7669" y="13642"/>
                      <a:pt x="7803" y="16250"/>
                      <a:pt x="7587" y="18945"/>
                    </a:cubicBezTo>
                    <a:cubicBezTo>
                      <a:pt x="7482" y="20292"/>
                      <a:pt x="7248" y="21583"/>
                      <a:pt x="6939" y="22819"/>
                    </a:cubicBezTo>
                    <a:cubicBezTo>
                      <a:pt x="6622" y="24050"/>
                      <a:pt x="6214" y="25211"/>
                      <a:pt x="5777" y="26298"/>
                    </a:cubicBezTo>
                    <a:cubicBezTo>
                      <a:pt x="4899" y="28475"/>
                      <a:pt x="3874" y="30342"/>
                      <a:pt x="2995" y="31894"/>
                    </a:cubicBezTo>
                    <a:cubicBezTo>
                      <a:pt x="1201" y="34986"/>
                      <a:pt x="0" y="36858"/>
                      <a:pt x="99" y="36922"/>
                    </a:cubicBezTo>
                    <a:cubicBezTo>
                      <a:pt x="100" y="36922"/>
                      <a:pt x="101" y="36923"/>
                      <a:pt x="103" y="36923"/>
                    </a:cubicBezTo>
                    <a:cubicBezTo>
                      <a:pt x="159" y="36923"/>
                      <a:pt x="503" y="36490"/>
                      <a:pt x="1072" y="35697"/>
                    </a:cubicBezTo>
                    <a:cubicBezTo>
                      <a:pt x="1657" y="34880"/>
                      <a:pt x="2485" y="33687"/>
                      <a:pt x="3436" y="32157"/>
                    </a:cubicBezTo>
                    <a:cubicBezTo>
                      <a:pt x="4378" y="30625"/>
                      <a:pt x="5464" y="28763"/>
                      <a:pt x="6396" y="26553"/>
                    </a:cubicBezTo>
                    <a:cubicBezTo>
                      <a:pt x="6860" y="25450"/>
                      <a:pt x="7291" y="24262"/>
                      <a:pt x="7629" y="22998"/>
                    </a:cubicBezTo>
                    <a:cubicBezTo>
                      <a:pt x="7956" y="21731"/>
                      <a:pt x="8205" y="20387"/>
                      <a:pt x="8311" y="19004"/>
                    </a:cubicBezTo>
                    <a:cubicBezTo>
                      <a:pt x="8532" y="16240"/>
                      <a:pt x="8374" y="13626"/>
                      <a:pt x="8412" y="11272"/>
                    </a:cubicBezTo>
                    <a:cubicBezTo>
                      <a:pt x="8430" y="8918"/>
                      <a:pt x="8670" y="6814"/>
                      <a:pt x="9138" y="5108"/>
                    </a:cubicBezTo>
                    <a:cubicBezTo>
                      <a:pt x="9587" y="3398"/>
                      <a:pt x="10250" y="2115"/>
                      <a:pt x="10786" y="1287"/>
                    </a:cubicBezTo>
                    <a:cubicBezTo>
                      <a:pt x="11326" y="456"/>
                      <a:pt x="11704" y="46"/>
                      <a:pt x="11657" y="2"/>
                    </a:cubicBezTo>
                    <a:cubicBezTo>
                      <a:pt x="11656" y="1"/>
                      <a:pt x="11655" y="1"/>
                      <a:pt x="11653" y="1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35"/>
              <p:cNvSpPr/>
              <p:nvPr/>
            </p:nvSpPr>
            <p:spPr>
              <a:xfrm>
                <a:off x="2229450" y="439550"/>
                <a:ext cx="287875" cy="964525"/>
              </a:xfrm>
              <a:custGeom>
                <a:avLst/>
                <a:gdLst/>
                <a:ahLst/>
                <a:cxnLst/>
                <a:rect l="l" t="t" r="r" b="b"/>
                <a:pathLst>
                  <a:path w="11515" h="38581" extrusionOk="0">
                    <a:moveTo>
                      <a:pt x="10347" y="0"/>
                    </a:moveTo>
                    <a:cubicBezTo>
                      <a:pt x="10347" y="0"/>
                      <a:pt x="10346" y="0"/>
                      <a:pt x="10346" y="0"/>
                    </a:cubicBezTo>
                    <a:cubicBezTo>
                      <a:pt x="10208" y="25"/>
                      <a:pt x="10679" y="2297"/>
                      <a:pt x="10848" y="6011"/>
                    </a:cubicBezTo>
                    <a:cubicBezTo>
                      <a:pt x="10864" y="6491"/>
                      <a:pt x="10882" y="6977"/>
                      <a:pt x="10897" y="7467"/>
                    </a:cubicBezTo>
                    <a:cubicBezTo>
                      <a:pt x="10913" y="7973"/>
                      <a:pt x="10883" y="8501"/>
                      <a:pt x="10879" y="9046"/>
                    </a:cubicBezTo>
                    <a:cubicBezTo>
                      <a:pt x="10886" y="10138"/>
                      <a:pt x="10776" y="11301"/>
                      <a:pt x="10690" y="12523"/>
                    </a:cubicBezTo>
                    <a:cubicBezTo>
                      <a:pt x="10441" y="14963"/>
                      <a:pt x="10008" y="17628"/>
                      <a:pt x="9297" y="20369"/>
                    </a:cubicBezTo>
                    <a:cubicBezTo>
                      <a:pt x="8556" y="23102"/>
                      <a:pt x="7610" y="25630"/>
                      <a:pt x="6617" y="27872"/>
                    </a:cubicBezTo>
                    <a:cubicBezTo>
                      <a:pt x="6084" y="28977"/>
                      <a:pt x="5603" y="30040"/>
                      <a:pt x="5056" y="30985"/>
                    </a:cubicBezTo>
                    <a:cubicBezTo>
                      <a:pt x="4789" y="31462"/>
                      <a:pt x="4553" y="31935"/>
                      <a:pt x="4290" y="32367"/>
                    </a:cubicBezTo>
                    <a:lnTo>
                      <a:pt x="3524" y="33608"/>
                    </a:lnTo>
                    <a:cubicBezTo>
                      <a:pt x="1534" y="36749"/>
                      <a:pt x="1" y="38489"/>
                      <a:pt x="108" y="38579"/>
                    </a:cubicBezTo>
                    <a:cubicBezTo>
                      <a:pt x="109" y="38580"/>
                      <a:pt x="111" y="38581"/>
                      <a:pt x="113" y="38581"/>
                    </a:cubicBezTo>
                    <a:cubicBezTo>
                      <a:pt x="176" y="38581"/>
                      <a:pt x="574" y="38168"/>
                      <a:pt x="1247" y="37413"/>
                    </a:cubicBezTo>
                    <a:lnTo>
                      <a:pt x="1827" y="36759"/>
                    </a:lnTo>
                    <a:cubicBezTo>
                      <a:pt x="2031" y="36513"/>
                      <a:pt x="2236" y="36233"/>
                      <a:pt x="2465" y="35939"/>
                    </a:cubicBezTo>
                    <a:cubicBezTo>
                      <a:pt x="2913" y="35343"/>
                      <a:pt x="3454" y="34685"/>
                      <a:pt x="3955" y="33889"/>
                    </a:cubicBezTo>
                    <a:lnTo>
                      <a:pt x="4769" y="32658"/>
                    </a:lnTo>
                    <a:cubicBezTo>
                      <a:pt x="5050" y="32228"/>
                      <a:pt x="5301" y="31756"/>
                      <a:pt x="5581" y="31281"/>
                    </a:cubicBezTo>
                    <a:cubicBezTo>
                      <a:pt x="6159" y="30335"/>
                      <a:pt x="6668" y="29268"/>
                      <a:pt x="7225" y="28154"/>
                    </a:cubicBezTo>
                    <a:cubicBezTo>
                      <a:pt x="8266" y="25895"/>
                      <a:pt x="9248" y="23331"/>
                      <a:pt x="10000" y="20556"/>
                    </a:cubicBezTo>
                    <a:cubicBezTo>
                      <a:pt x="10724" y="17773"/>
                      <a:pt x="11142" y="15060"/>
                      <a:pt x="11357" y="12581"/>
                    </a:cubicBezTo>
                    <a:cubicBezTo>
                      <a:pt x="11426" y="11339"/>
                      <a:pt x="11514" y="10160"/>
                      <a:pt x="11481" y="9052"/>
                    </a:cubicBezTo>
                    <a:cubicBezTo>
                      <a:pt x="11472" y="8499"/>
                      <a:pt x="11488" y="7965"/>
                      <a:pt x="11459" y="7452"/>
                    </a:cubicBezTo>
                    <a:cubicBezTo>
                      <a:pt x="11426" y="6957"/>
                      <a:pt x="11394" y="6466"/>
                      <a:pt x="11361" y="5979"/>
                    </a:cubicBezTo>
                    <a:cubicBezTo>
                      <a:pt x="11320" y="5041"/>
                      <a:pt x="11177" y="4200"/>
                      <a:pt x="11084" y="3461"/>
                    </a:cubicBezTo>
                    <a:cubicBezTo>
                      <a:pt x="11032" y="3092"/>
                      <a:pt x="10992" y="2747"/>
                      <a:pt x="10937" y="2433"/>
                    </a:cubicBezTo>
                    <a:lnTo>
                      <a:pt x="10758" y="1577"/>
                    </a:lnTo>
                    <a:cubicBezTo>
                      <a:pt x="10542" y="560"/>
                      <a:pt x="10398" y="0"/>
                      <a:pt x="10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35"/>
              <p:cNvSpPr/>
              <p:nvPr/>
            </p:nvSpPr>
            <p:spPr>
              <a:xfrm>
                <a:off x="1665625" y="1588300"/>
                <a:ext cx="470700" cy="2122900"/>
              </a:xfrm>
              <a:custGeom>
                <a:avLst/>
                <a:gdLst/>
                <a:ahLst/>
                <a:cxnLst/>
                <a:rect l="l" t="t" r="r" b="b"/>
                <a:pathLst>
                  <a:path w="18828" h="84916" extrusionOk="0">
                    <a:moveTo>
                      <a:pt x="16593" y="1"/>
                    </a:moveTo>
                    <a:cubicBezTo>
                      <a:pt x="16593" y="1"/>
                      <a:pt x="16592" y="1"/>
                      <a:pt x="16592" y="1"/>
                    </a:cubicBezTo>
                    <a:cubicBezTo>
                      <a:pt x="16508" y="46"/>
                      <a:pt x="17404" y="1051"/>
                      <a:pt x="18001" y="3288"/>
                    </a:cubicBezTo>
                    <a:cubicBezTo>
                      <a:pt x="18282" y="4401"/>
                      <a:pt x="18458" y="5813"/>
                      <a:pt x="18342" y="7443"/>
                    </a:cubicBezTo>
                    <a:cubicBezTo>
                      <a:pt x="18224" y="9069"/>
                      <a:pt x="17843" y="10914"/>
                      <a:pt x="17067" y="12818"/>
                    </a:cubicBezTo>
                    <a:cubicBezTo>
                      <a:pt x="16296" y="14730"/>
                      <a:pt x="15167" y="16701"/>
                      <a:pt x="13830" y="18740"/>
                    </a:cubicBezTo>
                    <a:cubicBezTo>
                      <a:pt x="12502" y="20784"/>
                      <a:pt x="10956" y="22903"/>
                      <a:pt x="9529" y="25285"/>
                    </a:cubicBezTo>
                    <a:cubicBezTo>
                      <a:pt x="8119" y="27666"/>
                      <a:pt x="6827" y="30351"/>
                      <a:pt x="6283" y="33376"/>
                    </a:cubicBezTo>
                    <a:cubicBezTo>
                      <a:pt x="6008" y="34882"/>
                      <a:pt x="5957" y="36467"/>
                      <a:pt x="6210" y="38043"/>
                    </a:cubicBezTo>
                    <a:cubicBezTo>
                      <a:pt x="6464" y="39618"/>
                      <a:pt x="7036" y="41135"/>
                      <a:pt x="7686" y="42596"/>
                    </a:cubicBezTo>
                    <a:cubicBezTo>
                      <a:pt x="8338" y="44058"/>
                      <a:pt x="9050" y="45456"/>
                      <a:pt x="9629" y="46869"/>
                    </a:cubicBezTo>
                    <a:cubicBezTo>
                      <a:pt x="10217" y="48277"/>
                      <a:pt x="10634" y="49719"/>
                      <a:pt x="10757" y="51163"/>
                    </a:cubicBezTo>
                    <a:cubicBezTo>
                      <a:pt x="10970" y="54076"/>
                      <a:pt x="9899" y="56836"/>
                      <a:pt x="8588" y="59191"/>
                    </a:cubicBezTo>
                    <a:cubicBezTo>
                      <a:pt x="7262" y="61567"/>
                      <a:pt x="5633" y="63621"/>
                      <a:pt x="4248" y="65652"/>
                    </a:cubicBezTo>
                    <a:cubicBezTo>
                      <a:pt x="2851" y="67672"/>
                      <a:pt x="1673" y="69685"/>
                      <a:pt x="981" y="71689"/>
                    </a:cubicBezTo>
                    <a:cubicBezTo>
                      <a:pt x="277" y="73688"/>
                      <a:pt x="27" y="75605"/>
                      <a:pt x="7" y="77276"/>
                    </a:cubicBezTo>
                    <a:cubicBezTo>
                      <a:pt x="1" y="78950"/>
                      <a:pt x="212" y="80384"/>
                      <a:pt x="489" y="81523"/>
                    </a:cubicBezTo>
                    <a:cubicBezTo>
                      <a:pt x="765" y="82665"/>
                      <a:pt x="1103" y="83515"/>
                      <a:pt x="1339" y="84084"/>
                    </a:cubicBezTo>
                    <a:cubicBezTo>
                      <a:pt x="1595" y="84630"/>
                      <a:pt x="1748" y="84915"/>
                      <a:pt x="1774" y="84915"/>
                    </a:cubicBezTo>
                    <a:cubicBezTo>
                      <a:pt x="1774" y="84915"/>
                      <a:pt x="1774" y="84915"/>
                      <a:pt x="1775" y="84915"/>
                    </a:cubicBezTo>
                    <a:cubicBezTo>
                      <a:pt x="1847" y="84886"/>
                      <a:pt x="1245" y="83726"/>
                      <a:pt x="765" y="81460"/>
                    </a:cubicBezTo>
                    <a:cubicBezTo>
                      <a:pt x="535" y="80329"/>
                      <a:pt x="370" y="78918"/>
                      <a:pt x="414" y="77282"/>
                    </a:cubicBezTo>
                    <a:cubicBezTo>
                      <a:pt x="472" y="75650"/>
                      <a:pt x="752" y="73786"/>
                      <a:pt x="1465" y="71860"/>
                    </a:cubicBezTo>
                    <a:cubicBezTo>
                      <a:pt x="2166" y="69930"/>
                      <a:pt x="3336" y="67982"/>
                      <a:pt x="4743" y="65994"/>
                    </a:cubicBezTo>
                    <a:cubicBezTo>
                      <a:pt x="6136" y="63996"/>
                      <a:pt x="7793" y="61947"/>
                      <a:pt x="9172" y="59517"/>
                    </a:cubicBezTo>
                    <a:cubicBezTo>
                      <a:pt x="9857" y="58305"/>
                      <a:pt x="10478" y="57001"/>
                      <a:pt x="10908" y="55589"/>
                    </a:cubicBezTo>
                    <a:cubicBezTo>
                      <a:pt x="11345" y="54182"/>
                      <a:pt x="11573" y="52657"/>
                      <a:pt x="11467" y="51109"/>
                    </a:cubicBezTo>
                    <a:cubicBezTo>
                      <a:pt x="11342" y="49562"/>
                      <a:pt x="10899" y="48039"/>
                      <a:pt x="10298" y="46594"/>
                    </a:cubicBezTo>
                    <a:cubicBezTo>
                      <a:pt x="9706" y="45141"/>
                      <a:pt x="8991" y="43737"/>
                      <a:pt x="8349" y="42299"/>
                    </a:cubicBezTo>
                    <a:cubicBezTo>
                      <a:pt x="7709" y="40859"/>
                      <a:pt x="7165" y="39408"/>
                      <a:pt x="6924" y="37924"/>
                    </a:cubicBezTo>
                    <a:cubicBezTo>
                      <a:pt x="6685" y="36441"/>
                      <a:pt x="6726" y="34940"/>
                      <a:pt x="6984" y="33497"/>
                    </a:cubicBezTo>
                    <a:cubicBezTo>
                      <a:pt x="7495" y="30603"/>
                      <a:pt x="8734" y="27973"/>
                      <a:pt x="10106" y="25624"/>
                    </a:cubicBezTo>
                    <a:cubicBezTo>
                      <a:pt x="11494" y="23269"/>
                      <a:pt x="13019" y="21141"/>
                      <a:pt x="14337" y="19066"/>
                    </a:cubicBezTo>
                    <a:cubicBezTo>
                      <a:pt x="15662" y="16996"/>
                      <a:pt x="16787" y="14975"/>
                      <a:pt x="17545" y="13007"/>
                    </a:cubicBezTo>
                    <a:cubicBezTo>
                      <a:pt x="18311" y="11039"/>
                      <a:pt x="18665" y="9139"/>
                      <a:pt x="18748" y="7466"/>
                    </a:cubicBezTo>
                    <a:cubicBezTo>
                      <a:pt x="18828" y="5791"/>
                      <a:pt x="18605" y="4341"/>
                      <a:pt x="18273" y="3212"/>
                    </a:cubicBezTo>
                    <a:cubicBezTo>
                      <a:pt x="18017" y="2344"/>
                      <a:pt x="17644" y="1515"/>
                      <a:pt x="17167" y="747"/>
                    </a:cubicBezTo>
                    <a:cubicBezTo>
                      <a:pt x="16825" y="249"/>
                      <a:pt x="16620" y="1"/>
                      <a:pt x="1659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35"/>
              <p:cNvSpPr/>
              <p:nvPr/>
            </p:nvSpPr>
            <p:spPr>
              <a:xfrm>
                <a:off x="2155675" y="1659200"/>
                <a:ext cx="183700" cy="1123325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44933" extrusionOk="0">
                    <a:moveTo>
                      <a:pt x="3208" y="0"/>
                    </a:moveTo>
                    <a:cubicBezTo>
                      <a:pt x="3204" y="0"/>
                      <a:pt x="3201" y="1"/>
                      <a:pt x="3199" y="4"/>
                    </a:cubicBezTo>
                    <a:cubicBezTo>
                      <a:pt x="3157" y="57"/>
                      <a:pt x="3715" y="438"/>
                      <a:pt x="4469" y="1350"/>
                    </a:cubicBezTo>
                    <a:cubicBezTo>
                      <a:pt x="5212" y="2260"/>
                      <a:pt x="6095" y="3780"/>
                      <a:pt x="6482" y="5861"/>
                    </a:cubicBezTo>
                    <a:cubicBezTo>
                      <a:pt x="6699" y="6989"/>
                      <a:pt x="6766" y="8140"/>
                      <a:pt x="6683" y="9286"/>
                    </a:cubicBezTo>
                    <a:cubicBezTo>
                      <a:pt x="6601" y="10521"/>
                      <a:pt x="6349" y="11835"/>
                      <a:pt x="5969" y="13184"/>
                    </a:cubicBezTo>
                    <a:cubicBezTo>
                      <a:pt x="5222" y="15894"/>
                      <a:pt x="3915" y="18733"/>
                      <a:pt x="2788" y="21834"/>
                    </a:cubicBezTo>
                    <a:cubicBezTo>
                      <a:pt x="1654" y="24927"/>
                      <a:pt x="798" y="27978"/>
                      <a:pt x="404" y="30826"/>
                    </a:cubicBezTo>
                    <a:cubicBezTo>
                      <a:pt x="0" y="33673"/>
                      <a:pt x="79" y="36294"/>
                      <a:pt x="452" y="38438"/>
                    </a:cubicBezTo>
                    <a:cubicBezTo>
                      <a:pt x="813" y="40587"/>
                      <a:pt x="1456" y="42246"/>
                      <a:pt x="1991" y="43331"/>
                    </a:cubicBezTo>
                    <a:cubicBezTo>
                      <a:pt x="2523" y="44397"/>
                      <a:pt x="2926" y="44933"/>
                      <a:pt x="2971" y="44933"/>
                    </a:cubicBezTo>
                    <a:cubicBezTo>
                      <a:pt x="2972" y="44933"/>
                      <a:pt x="2973" y="44933"/>
                      <a:pt x="2973" y="44932"/>
                    </a:cubicBezTo>
                    <a:cubicBezTo>
                      <a:pt x="3027" y="44902"/>
                      <a:pt x="2702" y="44318"/>
                      <a:pt x="2249" y="43215"/>
                    </a:cubicBezTo>
                    <a:cubicBezTo>
                      <a:pt x="1800" y="42111"/>
                      <a:pt x="1249" y="40466"/>
                      <a:pt x="960" y="38358"/>
                    </a:cubicBezTo>
                    <a:cubicBezTo>
                      <a:pt x="659" y="36255"/>
                      <a:pt x="637" y="33702"/>
                      <a:pt x="1066" y="30922"/>
                    </a:cubicBezTo>
                    <a:cubicBezTo>
                      <a:pt x="1489" y="28140"/>
                      <a:pt x="2348" y="25147"/>
                      <a:pt x="3471" y="22081"/>
                    </a:cubicBezTo>
                    <a:cubicBezTo>
                      <a:pt x="4582" y="19019"/>
                      <a:pt x="5882" y="16151"/>
                      <a:pt x="6615" y="13359"/>
                    </a:cubicBezTo>
                    <a:cubicBezTo>
                      <a:pt x="6987" y="11971"/>
                      <a:pt x="7225" y="10611"/>
                      <a:pt x="7286" y="9321"/>
                    </a:cubicBezTo>
                    <a:cubicBezTo>
                      <a:pt x="7348" y="8124"/>
                      <a:pt x="7247" y="6924"/>
                      <a:pt x="6984" y="5755"/>
                    </a:cubicBezTo>
                    <a:cubicBezTo>
                      <a:pt x="6517" y="3601"/>
                      <a:pt x="5519" y="2047"/>
                      <a:pt x="4683" y="1165"/>
                    </a:cubicBezTo>
                    <a:cubicBezTo>
                      <a:pt x="4264" y="719"/>
                      <a:pt x="3891" y="421"/>
                      <a:pt x="3626" y="241"/>
                    </a:cubicBezTo>
                    <a:cubicBezTo>
                      <a:pt x="3389" y="82"/>
                      <a:pt x="3246" y="0"/>
                      <a:pt x="3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35"/>
              <p:cNvSpPr/>
              <p:nvPr/>
            </p:nvSpPr>
            <p:spPr>
              <a:xfrm>
                <a:off x="2441550" y="1745525"/>
                <a:ext cx="106725" cy="954600"/>
              </a:xfrm>
              <a:custGeom>
                <a:avLst/>
                <a:gdLst/>
                <a:ahLst/>
                <a:cxnLst/>
                <a:rect l="l" t="t" r="r" b="b"/>
                <a:pathLst>
                  <a:path w="4269" h="38184" extrusionOk="0">
                    <a:moveTo>
                      <a:pt x="2336" y="1"/>
                    </a:moveTo>
                    <a:cubicBezTo>
                      <a:pt x="2333" y="1"/>
                      <a:pt x="2331" y="1"/>
                      <a:pt x="2329" y="3"/>
                    </a:cubicBezTo>
                    <a:cubicBezTo>
                      <a:pt x="2277" y="51"/>
                      <a:pt x="2694" y="434"/>
                      <a:pt x="3113" y="1315"/>
                    </a:cubicBezTo>
                    <a:cubicBezTo>
                      <a:pt x="3527" y="2192"/>
                      <a:pt x="3815" y="3604"/>
                      <a:pt x="3670" y="5355"/>
                    </a:cubicBezTo>
                    <a:cubicBezTo>
                      <a:pt x="3358" y="8855"/>
                      <a:pt x="1904" y="13605"/>
                      <a:pt x="858" y="18963"/>
                    </a:cubicBezTo>
                    <a:cubicBezTo>
                      <a:pt x="337" y="21646"/>
                      <a:pt x="15" y="24256"/>
                      <a:pt x="17" y="26642"/>
                    </a:cubicBezTo>
                    <a:cubicBezTo>
                      <a:pt x="1" y="29027"/>
                      <a:pt x="296" y="31175"/>
                      <a:pt x="747" y="32922"/>
                    </a:cubicBezTo>
                    <a:cubicBezTo>
                      <a:pt x="1207" y="34672"/>
                      <a:pt x="1811" y="36014"/>
                      <a:pt x="2301" y="36892"/>
                    </a:cubicBezTo>
                    <a:cubicBezTo>
                      <a:pt x="2774" y="37755"/>
                      <a:pt x="3131" y="38184"/>
                      <a:pt x="3174" y="38184"/>
                    </a:cubicBezTo>
                    <a:cubicBezTo>
                      <a:pt x="3175" y="38184"/>
                      <a:pt x="3176" y="38184"/>
                      <a:pt x="3177" y="38183"/>
                    </a:cubicBezTo>
                    <a:cubicBezTo>
                      <a:pt x="3307" y="38117"/>
                      <a:pt x="2022" y="36257"/>
                      <a:pt x="1246" y="32802"/>
                    </a:cubicBezTo>
                    <a:cubicBezTo>
                      <a:pt x="870" y="31080"/>
                      <a:pt x="634" y="28984"/>
                      <a:pt x="686" y="26649"/>
                    </a:cubicBezTo>
                    <a:cubicBezTo>
                      <a:pt x="721" y="24314"/>
                      <a:pt x="1057" y="21759"/>
                      <a:pt x="1574" y="19100"/>
                    </a:cubicBezTo>
                    <a:cubicBezTo>
                      <a:pt x="2608" y="13779"/>
                      <a:pt x="3988" y="9023"/>
                      <a:pt x="4184" y="5383"/>
                    </a:cubicBezTo>
                    <a:cubicBezTo>
                      <a:pt x="4268" y="3565"/>
                      <a:pt x="3883" y="2071"/>
                      <a:pt x="3365" y="1184"/>
                    </a:cubicBezTo>
                    <a:cubicBezTo>
                      <a:pt x="3104" y="743"/>
                      <a:pt x="2848" y="436"/>
                      <a:pt x="2655" y="250"/>
                    </a:cubicBezTo>
                    <a:cubicBezTo>
                      <a:pt x="2475" y="85"/>
                      <a:pt x="2368" y="1"/>
                      <a:pt x="23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35"/>
              <p:cNvSpPr/>
              <p:nvPr/>
            </p:nvSpPr>
            <p:spPr>
              <a:xfrm>
                <a:off x="1192900" y="1537675"/>
                <a:ext cx="773925" cy="2174850"/>
              </a:xfrm>
              <a:custGeom>
                <a:avLst/>
                <a:gdLst/>
                <a:ahLst/>
                <a:cxnLst/>
                <a:rect l="l" t="t" r="r" b="b"/>
                <a:pathLst>
                  <a:path w="30957" h="86994" extrusionOk="0">
                    <a:moveTo>
                      <a:pt x="30300" y="0"/>
                    </a:moveTo>
                    <a:cubicBezTo>
                      <a:pt x="30300" y="0"/>
                      <a:pt x="30299" y="0"/>
                      <a:pt x="30299" y="0"/>
                    </a:cubicBezTo>
                    <a:cubicBezTo>
                      <a:pt x="30264" y="13"/>
                      <a:pt x="30402" y="348"/>
                      <a:pt x="30528" y="1013"/>
                    </a:cubicBezTo>
                    <a:cubicBezTo>
                      <a:pt x="30639" y="1674"/>
                      <a:pt x="30713" y="2687"/>
                      <a:pt x="30424" y="3935"/>
                    </a:cubicBezTo>
                    <a:cubicBezTo>
                      <a:pt x="30140" y="5177"/>
                      <a:pt x="29495" y="6644"/>
                      <a:pt x="28349" y="8052"/>
                    </a:cubicBezTo>
                    <a:cubicBezTo>
                      <a:pt x="27206" y="9472"/>
                      <a:pt x="25600" y="10810"/>
                      <a:pt x="23755" y="12211"/>
                    </a:cubicBezTo>
                    <a:cubicBezTo>
                      <a:pt x="21913" y="13617"/>
                      <a:pt x="19880" y="15188"/>
                      <a:pt x="17961" y="17169"/>
                    </a:cubicBezTo>
                    <a:cubicBezTo>
                      <a:pt x="16054" y="19141"/>
                      <a:pt x="14230" y="21573"/>
                      <a:pt x="13200" y="24547"/>
                    </a:cubicBezTo>
                    <a:cubicBezTo>
                      <a:pt x="12683" y="26024"/>
                      <a:pt x="12375" y="27630"/>
                      <a:pt x="12385" y="29284"/>
                    </a:cubicBezTo>
                    <a:cubicBezTo>
                      <a:pt x="12383" y="30940"/>
                      <a:pt x="12800" y="32616"/>
                      <a:pt x="13401" y="34189"/>
                    </a:cubicBezTo>
                    <a:cubicBezTo>
                      <a:pt x="13998" y="35774"/>
                      <a:pt x="14752" y="37306"/>
                      <a:pt x="15405" y="38883"/>
                    </a:cubicBezTo>
                    <a:cubicBezTo>
                      <a:pt x="16064" y="40454"/>
                      <a:pt x="16605" y="42104"/>
                      <a:pt x="16665" y="43807"/>
                    </a:cubicBezTo>
                    <a:cubicBezTo>
                      <a:pt x="16660" y="44653"/>
                      <a:pt x="16568" y="45494"/>
                      <a:pt x="16309" y="46289"/>
                    </a:cubicBezTo>
                    <a:cubicBezTo>
                      <a:pt x="16044" y="47078"/>
                      <a:pt x="15666" y="47825"/>
                      <a:pt x="15190" y="48509"/>
                    </a:cubicBezTo>
                    <a:cubicBezTo>
                      <a:pt x="14222" y="49869"/>
                      <a:pt x="12958" y="50987"/>
                      <a:pt x="11664" y="52015"/>
                    </a:cubicBezTo>
                    <a:cubicBezTo>
                      <a:pt x="10369" y="53047"/>
                      <a:pt x="9028" y="54003"/>
                      <a:pt x="7781" y="55044"/>
                    </a:cubicBezTo>
                    <a:cubicBezTo>
                      <a:pt x="6534" y="56088"/>
                      <a:pt x="5415" y="57251"/>
                      <a:pt x="4475" y="58493"/>
                    </a:cubicBezTo>
                    <a:cubicBezTo>
                      <a:pt x="2688" y="60851"/>
                      <a:pt x="1408" y="63553"/>
                      <a:pt x="715" y="66429"/>
                    </a:cubicBezTo>
                    <a:cubicBezTo>
                      <a:pt x="57" y="69121"/>
                      <a:pt x="1" y="71746"/>
                      <a:pt x="342" y="74069"/>
                    </a:cubicBezTo>
                    <a:cubicBezTo>
                      <a:pt x="667" y="76401"/>
                      <a:pt x="1379" y="78427"/>
                      <a:pt x="2164" y="80109"/>
                    </a:cubicBezTo>
                    <a:cubicBezTo>
                      <a:pt x="2971" y="81789"/>
                      <a:pt x="3873" y="83124"/>
                      <a:pt x="4687" y="84145"/>
                    </a:cubicBezTo>
                    <a:cubicBezTo>
                      <a:pt x="5495" y="85173"/>
                      <a:pt x="6236" y="85871"/>
                      <a:pt x="6736" y="86339"/>
                    </a:cubicBezTo>
                    <a:cubicBezTo>
                      <a:pt x="7237" y="86769"/>
                      <a:pt x="7516" y="86993"/>
                      <a:pt x="7551" y="86993"/>
                    </a:cubicBezTo>
                    <a:cubicBezTo>
                      <a:pt x="7552" y="86993"/>
                      <a:pt x="7553" y="86993"/>
                      <a:pt x="7554" y="86992"/>
                    </a:cubicBezTo>
                    <a:cubicBezTo>
                      <a:pt x="7615" y="86930"/>
                      <a:pt x="6459" y="86042"/>
                      <a:pt x="4910" y="83973"/>
                    </a:cubicBezTo>
                    <a:cubicBezTo>
                      <a:pt x="3976" y="82717"/>
                      <a:pt x="3179" y="81365"/>
                      <a:pt x="2532" y="79940"/>
                    </a:cubicBezTo>
                    <a:cubicBezTo>
                      <a:pt x="1796" y="78272"/>
                      <a:pt x="1136" y="76278"/>
                      <a:pt x="851" y="74001"/>
                    </a:cubicBezTo>
                    <a:cubicBezTo>
                      <a:pt x="551" y="71732"/>
                      <a:pt x="636" y="69183"/>
                      <a:pt x="1300" y="66572"/>
                    </a:cubicBezTo>
                    <a:cubicBezTo>
                      <a:pt x="1951" y="63966"/>
                      <a:pt x="3165" y="61296"/>
                      <a:pt x="5007" y="58900"/>
                    </a:cubicBezTo>
                    <a:cubicBezTo>
                      <a:pt x="5926" y="57701"/>
                      <a:pt x="7005" y="56591"/>
                      <a:pt x="8226" y="55577"/>
                    </a:cubicBezTo>
                    <a:cubicBezTo>
                      <a:pt x="9449" y="54563"/>
                      <a:pt x="10786" y="53618"/>
                      <a:pt x="12105" y="52572"/>
                    </a:cubicBezTo>
                    <a:cubicBezTo>
                      <a:pt x="13423" y="51532"/>
                      <a:pt x="14741" y="50381"/>
                      <a:pt x="15782" y="48924"/>
                    </a:cubicBezTo>
                    <a:cubicBezTo>
                      <a:pt x="16300" y="48183"/>
                      <a:pt x="16712" y="47369"/>
                      <a:pt x="17000" y="46510"/>
                    </a:cubicBezTo>
                    <a:cubicBezTo>
                      <a:pt x="17285" y="45639"/>
                      <a:pt x="17388" y="44713"/>
                      <a:pt x="17392" y="43789"/>
                    </a:cubicBezTo>
                    <a:cubicBezTo>
                      <a:pt x="17324" y="41937"/>
                      <a:pt x="16744" y="40205"/>
                      <a:pt x="16073" y="38608"/>
                    </a:cubicBezTo>
                    <a:cubicBezTo>
                      <a:pt x="15404" y="36999"/>
                      <a:pt x="14651" y="35480"/>
                      <a:pt x="14067" y="33938"/>
                    </a:cubicBezTo>
                    <a:cubicBezTo>
                      <a:pt x="13477" y="32403"/>
                      <a:pt x="13084" y="30839"/>
                      <a:pt x="13078" y="29277"/>
                    </a:cubicBezTo>
                    <a:cubicBezTo>
                      <a:pt x="13062" y="27716"/>
                      <a:pt x="13345" y="26185"/>
                      <a:pt x="13833" y="24766"/>
                    </a:cubicBezTo>
                    <a:cubicBezTo>
                      <a:pt x="14803" y="21909"/>
                      <a:pt x="16544" y="19538"/>
                      <a:pt x="18396" y="17586"/>
                    </a:cubicBezTo>
                    <a:cubicBezTo>
                      <a:pt x="20261" y="15624"/>
                      <a:pt x="22248" y="14048"/>
                      <a:pt x="24071" y="12616"/>
                    </a:cubicBezTo>
                    <a:cubicBezTo>
                      <a:pt x="25900" y="11187"/>
                      <a:pt x="27522" y="9792"/>
                      <a:pt x="28666" y="8305"/>
                    </a:cubicBezTo>
                    <a:cubicBezTo>
                      <a:pt x="29821" y="6824"/>
                      <a:pt x="30450" y="5287"/>
                      <a:pt x="30700" y="3994"/>
                    </a:cubicBezTo>
                    <a:cubicBezTo>
                      <a:pt x="30957" y="2694"/>
                      <a:pt x="30832" y="1650"/>
                      <a:pt x="30671" y="982"/>
                    </a:cubicBezTo>
                    <a:cubicBezTo>
                      <a:pt x="30579" y="649"/>
                      <a:pt x="30499" y="399"/>
                      <a:pt x="30422" y="238"/>
                    </a:cubicBezTo>
                    <a:cubicBezTo>
                      <a:pt x="30353" y="80"/>
                      <a:pt x="30313" y="0"/>
                      <a:pt x="303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35"/>
              <p:cNvSpPr/>
              <p:nvPr/>
            </p:nvSpPr>
            <p:spPr>
              <a:xfrm>
                <a:off x="2482875" y="319250"/>
                <a:ext cx="930100" cy="135775"/>
              </a:xfrm>
              <a:custGeom>
                <a:avLst/>
                <a:gdLst/>
                <a:ahLst/>
                <a:cxnLst/>
                <a:rect l="l" t="t" r="r" b="b"/>
                <a:pathLst>
                  <a:path w="37204" h="5431" extrusionOk="0">
                    <a:moveTo>
                      <a:pt x="15294" y="0"/>
                    </a:moveTo>
                    <a:cubicBezTo>
                      <a:pt x="12432" y="0"/>
                      <a:pt x="9835" y="375"/>
                      <a:pt x="7672" y="976"/>
                    </a:cubicBezTo>
                    <a:cubicBezTo>
                      <a:pt x="5060" y="1710"/>
                      <a:pt x="3089" y="2731"/>
                      <a:pt x="1838" y="3574"/>
                    </a:cubicBezTo>
                    <a:cubicBezTo>
                      <a:pt x="1215" y="4001"/>
                      <a:pt x="745" y="4350"/>
                      <a:pt x="452" y="4620"/>
                    </a:cubicBezTo>
                    <a:cubicBezTo>
                      <a:pt x="151" y="4879"/>
                      <a:pt x="0" y="5022"/>
                      <a:pt x="18" y="5042"/>
                    </a:cubicBezTo>
                    <a:cubicBezTo>
                      <a:pt x="19" y="5044"/>
                      <a:pt x="21" y="5045"/>
                      <a:pt x="24" y="5045"/>
                    </a:cubicBezTo>
                    <a:cubicBezTo>
                      <a:pt x="62" y="5045"/>
                      <a:pt x="238" y="4939"/>
                      <a:pt x="540" y="4737"/>
                    </a:cubicBezTo>
                    <a:cubicBezTo>
                      <a:pt x="860" y="4507"/>
                      <a:pt x="1351" y="4198"/>
                      <a:pt x="1988" y="3814"/>
                    </a:cubicBezTo>
                    <a:cubicBezTo>
                      <a:pt x="3267" y="3057"/>
                      <a:pt x="5231" y="2129"/>
                      <a:pt x="7804" y="1473"/>
                    </a:cubicBezTo>
                    <a:cubicBezTo>
                      <a:pt x="9828" y="964"/>
                      <a:pt x="12230" y="649"/>
                      <a:pt x="14872" y="649"/>
                    </a:cubicBezTo>
                    <a:cubicBezTo>
                      <a:pt x="15584" y="649"/>
                      <a:pt x="16314" y="672"/>
                      <a:pt x="17059" y="720"/>
                    </a:cubicBezTo>
                    <a:cubicBezTo>
                      <a:pt x="20566" y="934"/>
                      <a:pt x="24373" y="1742"/>
                      <a:pt x="28302" y="2825"/>
                    </a:cubicBezTo>
                    <a:cubicBezTo>
                      <a:pt x="31418" y="3690"/>
                      <a:pt x="34390" y="4624"/>
                      <a:pt x="37203" y="5431"/>
                    </a:cubicBezTo>
                    <a:cubicBezTo>
                      <a:pt x="36815" y="5058"/>
                      <a:pt x="36417" y="4699"/>
                      <a:pt x="36009" y="4355"/>
                    </a:cubicBezTo>
                    <a:cubicBezTo>
                      <a:pt x="33619" y="3633"/>
                      <a:pt x="31120" y="2853"/>
                      <a:pt x="28494" y="2125"/>
                    </a:cubicBezTo>
                    <a:cubicBezTo>
                      <a:pt x="24541" y="1034"/>
                      <a:pt x="20678" y="233"/>
                      <a:pt x="17098" y="49"/>
                    </a:cubicBezTo>
                    <a:cubicBezTo>
                      <a:pt x="16486" y="16"/>
                      <a:pt x="15885" y="0"/>
                      <a:pt x="152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35"/>
              <p:cNvSpPr/>
              <p:nvPr/>
            </p:nvSpPr>
            <p:spPr>
              <a:xfrm>
                <a:off x="2401625" y="248725"/>
                <a:ext cx="2394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7436" extrusionOk="0">
                    <a:moveTo>
                      <a:pt x="9578" y="0"/>
                    </a:moveTo>
                    <a:lnTo>
                      <a:pt x="9578" y="0"/>
                    </a:lnTo>
                    <a:cubicBezTo>
                      <a:pt x="8725" y="110"/>
                      <a:pt x="7875" y="238"/>
                      <a:pt x="7031" y="391"/>
                    </a:cubicBezTo>
                    <a:cubicBezTo>
                      <a:pt x="6708" y="451"/>
                      <a:pt x="6380" y="519"/>
                      <a:pt x="6051" y="591"/>
                    </a:cubicBezTo>
                    <a:cubicBezTo>
                      <a:pt x="5133" y="1041"/>
                      <a:pt x="4286" y="1553"/>
                      <a:pt x="3551" y="2103"/>
                    </a:cubicBezTo>
                    <a:cubicBezTo>
                      <a:pt x="2519" y="2873"/>
                      <a:pt x="1698" y="3707"/>
                      <a:pt x="1117" y="4500"/>
                    </a:cubicBezTo>
                    <a:cubicBezTo>
                      <a:pt x="538" y="5296"/>
                      <a:pt x="235" y="6052"/>
                      <a:pt x="117" y="6586"/>
                    </a:cubicBezTo>
                    <a:cubicBezTo>
                      <a:pt x="1" y="7125"/>
                      <a:pt x="33" y="7430"/>
                      <a:pt x="76" y="7435"/>
                    </a:cubicBezTo>
                    <a:cubicBezTo>
                      <a:pt x="77" y="7435"/>
                      <a:pt x="78" y="7435"/>
                      <a:pt x="80" y="7435"/>
                    </a:cubicBezTo>
                    <a:cubicBezTo>
                      <a:pt x="192" y="7435"/>
                      <a:pt x="328" y="6224"/>
                      <a:pt x="1523" y="4814"/>
                    </a:cubicBezTo>
                    <a:cubicBezTo>
                      <a:pt x="2712" y="3400"/>
                      <a:pt x="4816" y="1805"/>
                      <a:pt x="7467" y="748"/>
                    </a:cubicBezTo>
                    <a:cubicBezTo>
                      <a:pt x="8181" y="458"/>
                      <a:pt x="8888" y="213"/>
                      <a:pt x="9578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35"/>
              <p:cNvSpPr/>
              <p:nvPr/>
            </p:nvSpPr>
            <p:spPr>
              <a:xfrm>
                <a:off x="1928500" y="1813975"/>
                <a:ext cx="2167825" cy="1922400"/>
              </a:xfrm>
              <a:custGeom>
                <a:avLst/>
                <a:gdLst/>
                <a:ahLst/>
                <a:cxnLst/>
                <a:rect l="l" t="t" r="r" b="b"/>
                <a:pathLst>
                  <a:path w="86713" h="76896" extrusionOk="0">
                    <a:moveTo>
                      <a:pt x="35615" y="0"/>
                    </a:moveTo>
                    <a:cubicBezTo>
                      <a:pt x="32355" y="0"/>
                      <a:pt x="28425" y="1599"/>
                      <a:pt x="25370" y="1951"/>
                    </a:cubicBezTo>
                    <a:cubicBezTo>
                      <a:pt x="27158" y="5547"/>
                      <a:pt x="27464" y="9681"/>
                      <a:pt x="27565" y="13695"/>
                    </a:cubicBezTo>
                    <a:cubicBezTo>
                      <a:pt x="27619" y="15877"/>
                      <a:pt x="27606" y="18148"/>
                      <a:pt x="26661" y="20117"/>
                    </a:cubicBezTo>
                    <a:cubicBezTo>
                      <a:pt x="24491" y="24644"/>
                      <a:pt x="17925" y="24641"/>
                      <a:pt x="13869" y="26062"/>
                    </a:cubicBezTo>
                    <a:cubicBezTo>
                      <a:pt x="6608" y="28605"/>
                      <a:pt x="2969" y="35509"/>
                      <a:pt x="1792" y="42556"/>
                    </a:cubicBezTo>
                    <a:cubicBezTo>
                      <a:pt x="251" y="51778"/>
                      <a:pt x="1" y="61217"/>
                      <a:pt x="1065" y="70510"/>
                    </a:cubicBezTo>
                    <a:lnTo>
                      <a:pt x="86712" y="76896"/>
                    </a:lnTo>
                    <a:cubicBezTo>
                      <a:pt x="81789" y="72308"/>
                      <a:pt x="78883" y="65942"/>
                      <a:pt x="76970" y="59491"/>
                    </a:cubicBezTo>
                    <a:cubicBezTo>
                      <a:pt x="75057" y="53040"/>
                      <a:pt x="74018" y="46355"/>
                      <a:pt x="72148" y="39893"/>
                    </a:cubicBezTo>
                    <a:cubicBezTo>
                      <a:pt x="70810" y="35275"/>
                      <a:pt x="68928" y="30604"/>
                      <a:pt x="65365" y="27375"/>
                    </a:cubicBezTo>
                    <a:cubicBezTo>
                      <a:pt x="61492" y="23868"/>
                      <a:pt x="56122" y="22547"/>
                      <a:pt x="50847" y="22547"/>
                    </a:cubicBezTo>
                    <a:cubicBezTo>
                      <a:pt x="50056" y="22547"/>
                      <a:pt x="49268" y="22576"/>
                      <a:pt x="48487" y="22633"/>
                    </a:cubicBezTo>
                    <a:cubicBezTo>
                      <a:pt x="47998" y="22668"/>
                      <a:pt x="47483" y="22703"/>
                      <a:pt x="46973" y="22703"/>
                    </a:cubicBezTo>
                    <a:cubicBezTo>
                      <a:pt x="45726" y="22703"/>
                      <a:pt x="44505" y="22494"/>
                      <a:pt x="43737" y="21573"/>
                    </a:cubicBezTo>
                    <a:cubicBezTo>
                      <a:pt x="40575" y="17773"/>
                      <a:pt x="40544" y="10661"/>
                      <a:pt x="40011" y="6010"/>
                    </a:cubicBezTo>
                    <a:cubicBezTo>
                      <a:pt x="39720" y="3463"/>
                      <a:pt x="40159" y="677"/>
                      <a:pt x="37021" y="116"/>
                    </a:cubicBezTo>
                    <a:cubicBezTo>
                      <a:pt x="36571" y="36"/>
                      <a:pt x="36100" y="0"/>
                      <a:pt x="35615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35"/>
              <p:cNvSpPr/>
              <p:nvPr/>
            </p:nvSpPr>
            <p:spPr>
              <a:xfrm>
                <a:off x="3424175" y="2699425"/>
                <a:ext cx="123000" cy="407225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16289" extrusionOk="0">
                    <a:moveTo>
                      <a:pt x="76" y="1"/>
                    </a:moveTo>
                    <a:cubicBezTo>
                      <a:pt x="74" y="1"/>
                      <a:pt x="73" y="1"/>
                      <a:pt x="73" y="1"/>
                    </a:cubicBezTo>
                    <a:cubicBezTo>
                      <a:pt x="0" y="27"/>
                      <a:pt x="265" y="943"/>
                      <a:pt x="716" y="2410"/>
                    </a:cubicBezTo>
                    <a:cubicBezTo>
                      <a:pt x="1166" y="3878"/>
                      <a:pt x="1794" y="5901"/>
                      <a:pt x="2453" y="8147"/>
                    </a:cubicBezTo>
                    <a:cubicBezTo>
                      <a:pt x="3112" y="10393"/>
                      <a:pt x="3675" y="12435"/>
                      <a:pt x="4088" y="13915"/>
                    </a:cubicBezTo>
                    <a:cubicBezTo>
                      <a:pt x="4497" y="15379"/>
                      <a:pt x="4768" y="16288"/>
                      <a:pt x="4846" y="16288"/>
                    </a:cubicBezTo>
                    <a:cubicBezTo>
                      <a:pt x="4847" y="16288"/>
                      <a:pt x="4848" y="16288"/>
                      <a:pt x="4848" y="16288"/>
                    </a:cubicBezTo>
                    <a:cubicBezTo>
                      <a:pt x="4919" y="16272"/>
                      <a:pt x="4782" y="15329"/>
                      <a:pt x="4463" y="13822"/>
                    </a:cubicBezTo>
                    <a:cubicBezTo>
                      <a:pt x="4145" y="12315"/>
                      <a:pt x="3638" y="10248"/>
                      <a:pt x="2977" y="7993"/>
                    </a:cubicBezTo>
                    <a:cubicBezTo>
                      <a:pt x="2317" y="5739"/>
                      <a:pt x="1626" y="3724"/>
                      <a:pt x="1080" y="2285"/>
                    </a:cubicBezTo>
                    <a:cubicBezTo>
                      <a:pt x="542" y="865"/>
                      <a:pt x="152" y="1"/>
                      <a:pt x="7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35"/>
              <p:cNvSpPr/>
              <p:nvPr/>
            </p:nvSpPr>
            <p:spPr>
              <a:xfrm>
                <a:off x="2480475" y="2818175"/>
                <a:ext cx="1125100" cy="972900"/>
              </a:xfrm>
              <a:custGeom>
                <a:avLst/>
                <a:gdLst/>
                <a:ahLst/>
                <a:cxnLst/>
                <a:rect l="l" t="t" r="r" b="b"/>
                <a:pathLst>
                  <a:path w="45004" h="38916" extrusionOk="0">
                    <a:moveTo>
                      <a:pt x="35786" y="0"/>
                    </a:moveTo>
                    <a:cubicBezTo>
                      <a:pt x="35752" y="0"/>
                      <a:pt x="35720" y="4"/>
                      <a:pt x="35690" y="11"/>
                    </a:cubicBezTo>
                    <a:cubicBezTo>
                      <a:pt x="30353" y="1348"/>
                      <a:pt x="27323" y="4513"/>
                      <a:pt x="23893" y="8352"/>
                    </a:cubicBezTo>
                    <a:cubicBezTo>
                      <a:pt x="17875" y="4581"/>
                      <a:pt x="11237" y="2054"/>
                      <a:pt x="4314" y="2054"/>
                    </a:cubicBezTo>
                    <a:cubicBezTo>
                      <a:pt x="2901" y="2054"/>
                      <a:pt x="1476" y="2159"/>
                      <a:pt x="43" y="2380"/>
                    </a:cubicBezTo>
                    <a:cubicBezTo>
                      <a:pt x="1" y="14788"/>
                      <a:pt x="1117" y="27376"/>
                      <a:pt x="7990" y="38037"/>
                    </a:cubicBezTo>
                    <a:cubicBezTo>
                      <a:pt x="8168" y="38308"/>
                      <a:pt x="8303" y="38605"/>
                      <a:pt x="8389" y="38916"/>
                    </a:cubicBezTo>
                    <a:cubicBezTo>
                      <a:pt x="11029" y="38554"/>
                      <a:pt x="13675" y="38222"/>
                      <a:pt x="16324" y="37922"/>
                    </a:cubicBezTo>
                    <a:cubicBezTo>
                      <a:pt x="18955" y="37631"/>
                      <a:pt x="21393" y="37369"/>
                      <a:pt x="23846" y="37369"/>
                    </a:cubicBezTo>
                    <a:cubicBezTo>
                      <a:pt x="25530" y="37369"/>
                      <a:pt x="27221" y="37493"/>
                      <a:pt x="28986" y="37814"/>
                    </a:cubicBezTo>
                    <a:cubicBezTo>
                      <a:pt x="31083" y="38197"/>
                      <a:pt x="33304" y="38330"/>
                      <a:pt x="35546" y="38330"/>
                    </a:cubicBezTo>
                    <a:cubicBezTo>
                      <a:pt x="38576" y="38330"/>
                      <a:pt x="41645" y="38087"/>
                      <a:pt x="44501" y="37886"/>
                    </a:cubicBezTo>
                    <a:cubicBezTo>
                      <a:pt x="42132" y="35513"/>
                      <a:pt x="41095" y="31888"/>
                      <a:pt x="41852" y="28618"/>
                    </a:cubicBezTo>
                    <a:cubicBezTo>
                      <a:pt x="42252" y="26889"/>
                      <a:pt x="43105" y="25304"/>
                      <a:pt x="43700" y="23631"/>
                    </a:cubicBezTo>
                    <a:cubicBezTo>
                      <a:pt x="44825" y="20466"/>
                      <a:pt x="45003" y="16596"/>
                      <a:pt x="44307" y="12937"/>
                    </a:cubicBezTo>
                    <a:cubicBezTo>
                      <a:pt x="43714" y="9831"/>
                      <a:pt x="42494" y="6875"/>
                      <a:pt x="40686" y="4629"/>
                    </a:cubicBezTo>
                    <a:cubicBezTo>
                      <a:pt x="40054" y="3844"/>
                      <a:pt x="36890" y="0"/>
                      <a:pt x="35786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35"/>
              <p:cNvSpPr/>
              <p:nvPr/>
            </p:nvSpPr>
            <p:spPr>
              <a:xfrm>
                <a:off x="2032725" y="620625"/>
                <a:ext cx="399150" cy="703450"/>
              </a:xfrm>
              <a:custGeom>
                <a:avLst/>
                <a:gdLst/>
                <a:ahLst/>
                <a:cxnLst/>
                <a:rect l="l" t="t" r="r" b="b"/>
                <a:pathLst>
                  <a:path w="15966" h="28138" extrusionOk="0">
                    <a:moveTo>
                      <a:pt x="14403" y="1"/>
                    </a:moveTo>
                    <a:lnTo>
                      <a:pt x="14403" y="1"/>
                    </a:lnTo>
                    <a:cubicBezTo>
                      <a:pt x="10052" y="2655"/>
                      <a:pt x="6293" y="5781"/>
                      <a:pt x="3755" y="9454"/>
                    </a:cubicBezTo>
                    <a:cubicBezTo>
                      <a:pt x="1449" y="12793"/>
                      <a:pt x="1" y="16875"/>
                      <a:pt x="700" y="20613"/>
                    </a:cubicBezTo>
                    <a:cubicBezTo>
                      <a:pt x="1165" y="23105"/>
                      <a:pt x="1763" y="25768"/>
                      <a:pt x="3034" y="28137"/>
                    </a:cubicBezTo>
                    <a:cubicBezTo>
                      <a:pt x="5794" y="25296"/>
                      <a:pt x="9100" y="22585"/>
                      <a:pt x="11325" y="19463"/>
                    </a:cubicBezTo>
                    <a:cubicBezTo>
                      <a:pt x="12088" y="18391"/>
                      <a:pt x="12761" y="17259"/>
                      <a:pt x="13338" y="16077"/>
                    </a:cubicBezTo>
                    <a:cubicBezTo>
                      <a:pt x="15812" y="10987"/>
                      <a:pt x="15966" y="5315"/>
                      <a:pt x="144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35"/>
              <p:cNvSpPr/>
              <p:nvPr/>
            </p:nvSpPr>
            <p:spPr>
              <a:xfrm>
                <a:off x="2045800" y="620675"/>
                <a:ext cx="372400" cy="703400"/>
              </a:xfrm>
              <a:custGeom>
                <a:avLst/>
                <a:gdLst/>
                <a:ahLst/>
                <a:cxnLst/>
                <a:rect l="l" t="t" r="r" b="b"/>
                <a:pathLst>
                  <a:path w="14896" h="28136" extrusionOk="0">
                    <a:moveTo>
                      <a:pt x="13880" y="0"/>
                    </a:moveTo>
                    <a:cubicBezTo>
                      <a:pt x="13733" y="90"/>
                      <a:pt x="13591" y="185"/>
                      <a:pt x="13444" y="277"/>
                    </a:cubicBezTo>
                    <a:cubicBezTo>
                      <a:pt x="12597" y="1629"/>
                      <a:pt x="11776" y="2995"/>
                      <a:pt x="11004" y="4385"/>
                    </a:cubicBezTo>
                    <a:lnTo>
                      <a:pt x="10054" y="2595"/>
                    </a:lnTo>
                    <a:cubicBezTo>
                      <a:pt x="9930" y="2689"/>
                      <a:pt x="9804" y="2782"/>
                      <a:pt x="9681" y="2877"/>
                    </a:cubicBezTo>
                    <a:cubicBezTo>
                      <a:pt x="10018" y="3512"/>
                      <a:pt x="10354" y="4145"/>
                      <a:pt x="10690" y="4780"/>
                    </a:cubicBezTo>
                    <a:cubicBezTo>
                      <a:pt x="10705" y="4805"/>
                      <a:pt x="10723" y="4828"/>
                      <a:pt x="10745" y="4847"/>
                    </a:cubicBezTo>
                    <a:cubicBezTo>
                      <a:pt x="9960" y="6280"/>
                      <a:pt x="9216" y="7731"/>
                      <a:pt x="8514" y="9201"/>
                    </a:cubicBezTo>
                    <a:cubicBezTo>
                      <a:pt x="7872" y="7998"/>
                      <a:pt x="7194" y="6812"/>
                      <a:pt x="6479" y="5642"/>
                    </a:cubicBezTo>
                    <a:cubicBezTo>
                      <a:pt x="6366" y="5752"/>
                      <a:pt x="6262" y="5868"/>
                      <a:pt x="6150" y="5979"/>
                    </a:cubicBezTo>
                    <a:cubicBezTo>
                      <a:pt x="6876" y="7180"/>
                      <a:pt x="7565" y="8393"/>
                      <a:pt x="8217" y="9623"/>
                    </a:cubicBezTo>
                    <a:cubicBezTo>
                      <a:pt x="8233" y="9653"/>
                      <a:pt x="8254" y="9679"/>
                      <a:pt x="8281" y="9701"/>
                    </a:cubicBezTo>
                    <a:cubicBezTo>
                      <a:pt x="7278" y="11831"/>
                      <a:pt x="6368" y="13996"/>
                      <a:pt x="5547" y="16196"/>
                    </a:cubicBezTo>
                    <a:cubicBezTo>
                      <a:pt x="4397" y="14548"/>
                      <a:pt x="3257" y="12895"/>
                      <a:pt x="2128" y="11236"/>
                    </a:cubicBezTo>
                    <a:cubicBezTo>
                      <a:pt x="2047" y="11385"/>
                      <a:pt x="1967" y="11534"/>
                      <a:pt x="1887" y="11685"/>
                    </a:cubicBezTo>
                    <a:cubicBezTo>
                      <a:pt x="3014" y="13333"/>
                      <a:pt x="4148" y="14978"/>
                      <a:pt x="5290" y="16617"/>
                    </a:cubicBezTo>
                    <a:cubicBezTo>
                      <a:pt x="5292" y="16620"/>
                      <a:pt x="5293" y="16620"/>
                      <a:pt x="5295" y="16621"/>
                    </a:cubicBezTo>
                    <a:cubicBezTo>
                      <a:pt x="5282" y="16682"/>
                      <a:pt x="5295" y="16744"/>
                      <a:pt x="5329" y="16795"/>
                    </a:cubicBezTo>
                    <a:cubicBezTo>
                      <a:pt x="4639" y="18696"/>
                      <a:pt x="4022" y="20621"/>
                      <a:pt x="3477" y="22570"/>
                    </a:cubicBezTo>
                    <a:cubicBezTo>
                      <a:pt x="2319" y="21231"/>
                      <a:pt x="1160" y="19891"/>
                      <a:pt x="3" y="18552"/>
                    </a:cubicBezTo>
                    <a:lnTo>
                      <a:pt x="3" y="18552"/>
                    </a:lnTo>
                    <a:cubicBezTo>
                      <a:pt x="0" y="18786"/>
                      <a:pt x="5" y="19019"/>
                      <a:pt x="18" y="19253"/>
                    </a:cubicBezTo>
                    <a:lnTo>
                      <a:pt x="3238" y="22977"/>
                    </a:lnTo>
                    <a:cubicBezTo>
                      <a:pt x="3251" y="22992"/>
                      <a:pt x="3267" y="23005"/>
                      <a:pt x="3285" y="23015"/>
                    </a:cubicBezTo>
                    <a:cubicBezTo>
                      <a:pt x="3296" y="23042"/>
                      <a:pt x="3311" y="23067"/>
                      <a:pt x="3331" y="23090"/>
                    </a:cubicBezTo>
                    <a:cubicBezTo>
                      <a:pt x="2924" y="24577"/>
                      <a:pt x="2561" y="26076"/>
                      <a:pt x="2241" y="27588"/>
                    </a:cubicBezTo>
                    <a:cubicBezTo>
                      <a:pt x="2330" y="27770"/>
                      <a:pt x="2416" y="27956"/>
                      <a:pt x="2513" y="28135"/>
                    </a:cubicBezTo>
                    <a:cubicBezTo>
                      <a:pt x="2562" y="28083"/>
                      <a:pt x="2616" y="28032"/>
                      <a:pt x="2666" y="27982"/>
                    </a:cubicBezTo>
                    <a:cubicBezTo>
                      <a:pt x="3007" y="26350"/>
                      <a:pt x="3395" y="24732"/>
                      <a:pt x="3832" y="23128"/>
                    </a:cubicBezTo>
                    <a:cubicBezTo>
                      <a:pt x="5506" y="22712"/>
                      <a:pt x="7177" y="22288"/>
                      <a:pt x="8842" y="21856"/>
                    </a:cubicBezTo>
                    <a:cubicBezTo>
                      <a:pt x="9022" y="21658"/>
                      <a:pt x="9193" y="21458"/>
                      <a:pt x="9367" y="21258"/>
                    </a:cubicBezTo>
                    <a:lnTo>
                      <a:pt x="9367" y="21258"/>
                    </a:lnTo>
                    <a:cubicBezTo>
                      <a:pt x="7572" y="21726"/>
                      <a:pt x="5774" y="22185"/>
                      <a:pt x="3972" y="22634"/>
                    </a:cubicBezTo>
                    <a:cubicBezTo>
                      <a:pt x="4526" y="20666"/>
                      <a:pt x="5153" y="18721"/>
                      <a:pt x="5851" y="16799"/>
                    </a:cubicBezTo>
                    <a:cubicBezTo>
                      <a:pt x="8544" y="15731"/>
                      <a:pt x="11214" y="14623"/>
                      <a:pt x="13859" y="13476"/>
                    </a:cubicBezTo>
                    <a:cubicBezTo>
                      <a:pt x="13921" y="13286"/>
                      <a:pt x="13980" y="13097"/>
                      <a:pt x="14037" y="12904"/>
                    </a:cubicBezTo>
                    <a:lnTo>
                      <a:pt x="14037" y="12904"/>
                    </a:lnTo>
                    <a:cubicBezTo>
                      <a:pt x="11403" y="14050"/>
                      <a:pt x="8745" y="15157"/>
                      <a:pt x="6064" y="16227"/>
                    </a:cubicBezTo>
                    <a:cubicBezTo>
                      <a:pt x="6908" y="13967"/>
                      <a:pt x="7849" y="11743"/>
                      <a:pt x="8887" y="9556"/>
                    </a:cubicBezTo>
                    <a:cubicBezTo>
                      <a:pt x="10902" y="8731"/>
                      <a:pt x="12904" y="7888"/>
                      <a:pt x="14894" y="7026"/>
                    </a:cubicBezTo>
                    <a:cubicBezTo>
                      <a:pt x="14895" y="6863"/>
                      <a:pt x="14891" y="6699"/>
                      <a:pt x="14888" y="6535"/>
                    </a:cubicBezTo>
                    <a:cubicBezTo>
                      <a:pt x="12997" y="7349"/>
                      <a:pt x="11097" y="8150"/>
                      <a:pt x="9190" y="8939"/>
                    </a:cubicBezTo>
                    <a:cubicBezTo>
                      <a:pt x="9829" y="7623"/>
                      <a:pt x="10499" y="6320"/>
                      <a:pt x="11203" y="5031"/>
                    </a:cubicBezTo>
                    <a:cubicBezTo>
                      <a:pt x="11222" y="5028"/>
                      <a:pt x="11242" y="5022"/>
                      <a:pt x="11261" y="5015"/>
                    </a:cubicBezTo>
                    <a:lnTo>
                      <a:pt x="14619" y="3321"/>
                    </a:lnTo>
                    <a:cubicBezTo>
                      <a:pt x="14594" y="3163"/>
                      <a:pt x="14570" y="3003"/>
                      <a:pt x="14542" y="2847"/>
                    </a:cubicBezTo>
                    <a:lnTo>
                      <a:pt x="11597" y="4333"/>
                    </a:lnTo>
                    <a:cubicBezTo>
                      <a:pt x="12351" y="2986"/>
                      <a:pt x="13153" y="1661"/>
                      <a:pt x="13977" y="349"/>
                    </a:cubicBezTo>
                    <a:cubicBezTo>
                      <a:pt x="13944" y="233"/>
                      <a:pt x="13915" y="116"/>
                      <a:pt x="138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35"/>
              <p:cNvSpPr/>
              <p:nvPr/>
            </p:nvSpPr>
            <p:spPr>
              <a:xfrm>
                <a:off x="1700425" y="793575"/>
                <a:ext cx="405200" cy="42710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8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77" y="3923"/>
                      <a:pt x="1476" y="7581"/>
                      <a:pt x="3253" y="10550"/>
                    </a:cubicBezTo>
                    <a:cubicBezTo>
                      <a:pt x="4870" y="13250"/>
                      <a:pt x="7284" y="15583"/>
                      <a:pt x="10147" y="16290"/>
                    </a:cubicBezTo>
                    <a:cubicBezTo>
                      <a:pt x="11812" y="16700"/>
                      <a:pt x="13600" y="17083"/>
                      <a:pt x="15410" y="17083"/>
                    </a:cubicBezTo>
                    <a:cubicBezTo>
                      <a:pt x="15675" y="17083"/>
                      <a:pt x="15941" y="17075"/>
                      <a:pt x="16208" y="17057"/>
                    </a:cubicBezTo>
                    <a:cubicBezTo>
                      <a:pt x="15090" y="14197"/>
                      <a:pt x="14237" y="10994"/>
                      <a:pt x="12748" y="8422"/>
                    </a:cubicBezTo>
                    <a:cubicBezTo>
                      <a:pt x="12237" y="7539"/>
                      <a:pt x="11653" y="6701"/>
                      <a:pt x="11005" y="5914"/>
                    </a:cubicBezTo>
                    <a:cubicBezTo>
                      <a:pt x="8207" y="2533"/>
                      <a:pt x="4252" y="604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35"/>
              <p:cNvSpPr/>
              <p:nvPr/>
            </p:nvSpPr>
            <p:spPr>
              <a:xfrm>
                <a:off x="1700425" y="793575"/>
                <a:ext cx="405200" cy="42685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7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133"/>
                      <a:pt x="40" y="264"/>
                      <a:pt x="57" y="397"/>
                    </a:cubicBezTo>
                    <a:cubicBezTo>
                      <a:pt x="739" y="1428"/>
                      <a:pt x="1440" y="2447"/>
                      <a:pt x="2173" y="3438"/>
                    </a:cubicBezTo>
                    <a:lnTo>
                      <a:pt x="604" y="3534"/>
                    </a:lnTo>
                    <a:cubicBezTo>
                      <a:pt x="630" y="3651"/>
                      <a:pt x="657" y="3770"/>
                      <a:pt x="683" y="3887"/>
                    </a:cubicBezTo>
                    <a:lnTo>
                      <a:pt x="2351" y="3786"/>
                    </a:lnTo>
                    <a:cubicBezTo>
                      <a:pt x="2372" y="3784"/>
                      <a:pt x="2394" y="3778"/>
                      <a:pt x="2416" y="3770"/>
                    </a:cubicBezTo>
                    <a:cubicBezTo>
                      <a:pt x="3175" y="4783"/>
                      <a:pt x="3960" y="5774"/>
                      <a:pt x="4771" y="6743"/>
                    </a:cubicBezTo>
                    <a:cubicBezTo>
                      <a:pt x="3716" y="6808"/>
                      <a:pt x="2661" y="6906"/>
                      <a:pt x="1605" y="7035"/>
                    </a:cubicBezTo>
                    <a:cubicBezTo>
                      <a:pt x="1647" y="7151"/>
                      <a:pt x="1695" y="7261"/>
                      <a:pt x="1738" y="7375"/>
                    </a:cubicBezTo>
                    <a:cubicBezTo>
                      <a:pt x="2817" y="7248"/>
                      <a:pt x="3896" y="7149"/>
                      <a:pt x="4973" y="7087"/>
                    </a:cubicBezTo>
                    <a:cubicBezTo>
                      <a:pt x="4999" y="7086"/>
                      <a:pt x="5024" y="7078"/>
                      <a:pt x="5049" y="7067"/>
                    </a:cubicBezTo>
                    <a:cubicBezTo>
                      <a:pt x="6230" y="8457"/>
                      <a:pt x="7465" y="9795"/>
                      <a:pt x="8754" y="11081"/>
                    </a:cubicBezTo>
                    <a:cubicBezTo>
                      <a:pt x="7222" y="11365"/>
                      <a:pt x="5689" y="11637"/>
                      <a:pt x="4157" y="11902"/>
                    </a:cubicBezTo>
                    <a:cubicBezTo>
                      <a:pt x="4235" y="12008"/>
                      <a:pt x="4316" y="12112"/>
                      <a:pt x="4397" y="12216"/>
                    </a:cubicBezTo>
                    <a:cubicBezTo>
                      <a:pt x="5920" y="11950"/>
                      <a:pt x="7445" y="11678"/>
                      <a:pt x="8970" y="11398"/>
                    </a:cubicBezTo>
                    <a:cubicBezTo>
                      <a:pt x="8971" y="11398"/>
                      <a:pt x="8973" y="11397"/>
                      <a:pt x="8974" y="11397"/>
                    </a:cubicBezTo>
                    <a:cubicBezTo>
                      <a:pt x="9005" y="11419"/>
                      <a:pt x="9042" y="11431"/>
                      <a:pt x="9080" y="11431"/>
                    </a:cubicBezTo>
                    <a:cubicBezTo>
                      <a:pt x="9089" y="11431"/>
                      <a:pt x="9099" y="11430"/>
                      <a:pt x="9108" y="11429"/>
                    </a:cubicBezTo>
                    <a:cubicBezTo>
                      <a:pt x="10227" y="12526"/>
                      <a:pt x="11388" y="13579"/>
                      <a:pt x="12589" y="14590"/>
                    </a:cubicBezTo>
                    <a:lnTo>
                      <a:pt x="8638" y="15751"/>
                    </a:lnTo>
                    <a:cubicBezTo>
                      <a:pt x="8802" y="15828"/>
                      <a:pt x="8969" y="15900"/>
                      <a:pt x="9137" y="15965"/>
                    </a:cubicBezTo>
                    <a:lnTo>
                      <a:pt x="12800" y="14890"/>
                    </a:lnTo>
                    <a:cubicBezTo>
                      <a:pt x="12815" y="14884"/>
                      <a:pt x="12829" y="14876"/>
                      <a:pt x="12842" y="14868"/>
                    </a:cubicBezTo>
                    <a:cubicBezTo>
                      <a:pt x="12846" y="14868"/>
                      <a:pt x="12850" y="14868"/>
                      <a:pt x="12854" y="14868"/>
                    </a:cubicBezTo>
                    <a:cubicBezTo>
                      <a:pt x="12873" y="14868"/>
                      <a:pt x="12891" y="14865"/>
                      <a:pt x="12910" y="14861"/>
                    </a:cubicBezTo>
                    <a:cubicBezTo>
                      <a:pt x="13828" y="15625"/>
                      <a:pt x="14770" y="16362"/>
                      <a:pt x="15734" y="17073"/>
                    </a:cubicBezTo>
                    <a:cubicBezTo>
                      <a:pt x="15892" y="17069"/>
                      <a:pt x="16050" y="17069"/>
                      <a:pt x="16208" y="17057"/>
                    </a:cubicBezTo>
                    <a:cubicBezTo>
                      <a:pt x="16187" y="17007"/>
                      <a:pt x="16167" y="16952"/>
                      <a:pt x="16148" y="16899"/>
                    </a:cubicBezTo>
                    <a:cubicBezTo>
                      <a:pt x="15106" y="16135"/>
                      <a:pt x="14089" y="15341"/>
                      <a:pt x="13097" y="14517"/>
                    </a:cubicBezTo>
                    <a:cubicBezTo>
                      <a:pt x="13342" y="13202"/>
                      <a:pt x="13578" y="11888"/>
                      <a:pt x="13808" y="10573"/>
                    </a:cubicBezTo>
                    <a:cubicBezTo>
                      <a:pt x="13727" y="10383"/>
                      <a:pt x="13640" y="10198"/>
                      <a:pt x="13555" y="10012"/>
                    </a:cubicBezTo>
                    <a:cubicBezTo>
                      <a:pt x="13309" y="11429"/>
                      <a:pt x="13055" y="12845"/>
                      <a:pt x="12794" y="14261"/>
                    </a:cubicBezTo>
                    <a:cubicBezTo>
                      <a:pt x="11584" y="13239"/>
                      <a:pt x="10411" y="12173"/>
                      <a:pt x="9280" y="11062"/>
                    </a:cubicBezTo>
                    <a:cubicBezTo>
                      <a:pt x="9391" y="8818"/>
                      <a:pt x="9467" y="6579"/>
                      <a:pt x="9506" y="4343"/>
                    </a:cubicBezTo>
                    <a:cubicBezTo>
                      <a:pt x="9391" y="4239"/>
                      <a:pt x="9276" y="4136"/>
                      <a:pt x="9158" y="4033"/>
                    </a:cubicBezTo>
                    <a:cubicBezTo>
                      <a:pt x="9122" y="6262"/>
                      <a:pt x="9051" y="8493"/>
                      <a:pt x="8944" y="10729"/>
                    </a:cubicBezTo>
                    <a:cubicBezTo>
                      <a:pt x="7620" y="9407"/>
                      <a:pt x="6353" y="8028"/>
                      <a:pt x="5143" y="6593"/>
                    </a:cubicBezTo>
                    <a:cubicBezTo>
                      <a:pt x="5208" y="4908"/>
                      <a:pt x="5251" y="3224"/>
                      <a:pt x="5286" y="1541"/>
                    </a:cubicBezTo>
                    <a:cubicBezTo>
                      <a:pt x="5172" y="1487"/>
                      <a:pt x="5054" y="1440"/>
                      <a:pt x="4939" y="1389"/>
                    </a:cubicBezTo>
                    <a:cubicBezTo>
                      <a:pt x="4905" y="2985"/>
                      <a:pt x="4863" y="4582"/>
                      <a:pt x="4805" y="6182"/>
                    </a:cubicBezTo>
                    <a:cubicBezTo>
                      <a:pt x="4081" y="5309"/>
                      <a:pt x="3376" y="4417"/>
                      <a:pt x="2693" y="3506"/>
                    </a:cubicBezTo>
                    <a:cubicBezTo>
                      <a:pt x="2697" y="3492"/>
                      <a:pt x="2700" y="3476"/>
                      <a:pt x="2700" y="3461"/>
                    </a:cubicBezTo>
                    <a:cubicBezTo>
                      <a:pt x="2661" y="2489"/>
                      <a:pt x="2622" y="1518"/>
                      <a:pt x="2582" y="546"/>
                    </a:cubicBezTo>
                    <a:cubicBezTo>
                      <a:pt x="2462" y="513"/>
                      <a:pt x="2344" y="479"/>
                      <a:pt x="2223" y="448"/>
                    </a:cubicBezTo>
                    <a:lnTo>
                      <a:pt x="2223" y="448"/>
                    </a:lnTo>
                    <a:lnTo>
                      <a:pt x="2326" y="3005"/>
                    </a:lnTo>
                    <a:cubicBezTo>
                      <a:pt x="1618" y="2039"/>
                      <a:pt x="940" y="1049"/>
                      <a:pt x="279" y="45"/>
                    </a:cubicBezTo>
                    <a:cubicBezTo>
                      <a:pt x="186" y="31"/>
                      <a:pt x="95" y="13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35"/>
              <p:cNvSpPr/>
              <p:nvPr/>
            </p:nvSpPr>
            <p:spPr>
              <a:xfrm>
                <a:off x="4159800" y="1622325"/>
                <a:ext cx="2278675" cy="2018400"/>
              </a:xfrm>
              <a:custGeom>
                <a:avLst/>
                <a:gdLst/>
                <a:ahLst/>
                <a:cxnLst/>
                <a:rect l="l" t="t" r="r" b="b"/>
                <a:pathLst>
                  <a:path w="91147" h="80736" extrusionOk="0">
                    <a:moveTo>
                      <a:pt x="32343" y="1"/>
                    </a:moveTo>
                    <a:cubicBezTo>
                      <a:pt x="31595" y="1"/>
                      <a:pt x="30854" y="41"/>
                      <a:pt x="30127" y="125"/>
                    </a:cubicBezTo>
                    <a:cubicBezTo>
                      <a:pt x="23173" y="927"/>
                      <a:pt x="15928" y="2104"/>
                      <a:pt x="11390" y="7959"/>
                    </a:cubicBezTo>
                    <a:cubicBezTo>
                      <a:pt x="9103" y="10910"/>
                      <a:pt x="7652" y="13162"/>
                      <a:pt x="7436" y="17057"/>
                    </a:cubicBezTo>
                    <a:cubicBezTo>
                      <a:pt x="7189" y="21520"/>
                      <a:pt x="8275" y="25947"/>
                      <a:pt x="8964" y="30325"/>
                    </a:cubicBezTo>
                    <a:cubicBezTo>
                      <a:pt x="9147" y="31488"/>
                      <a:pt x="9300" y="32692"/>
                      <a:pt x="8984" y="33828"/>
                    </a:cubicBezTo>
                    <a:cubicBezTo>
                      <a:pt x="8514" y="35529"/>
                      <a:pt x="7093" y="36764"/>
                      <a:pt x="5880" y="38047"/>
                    </a:cubicBezTo>
                    <a:cubicBezTo>
                      <a:pt x="2643" y="41466"/>
                      <a:pt x="484" y="45976"/>
                      <a:pt x="242" y="50678"/>
                    </a:cubicBezTo>
                    <a:cubicBezTo>
                      <a:pt x="0" y="55380"/>
                      <a:pt x="1779" y="60226"/>
                      <a:pt x="5269" y="63385"/>
                    </a:cubicBezTo>
                    <a:lnTo>
                      <a:pt x="88851" y="80736"/>
                    </a:lnTo>
                    <a:cubicBezTo>
                      <a:pt x="91147" y="76409"/>
                      <a:pt x="91047" y="70905"/>
                      <a:pt x="88598" y="66663"/>
                    </a:cubicBezTo>
                    <a:cubicBezTo>
                      <a:pt x="86149" y="62422"/>
                      <a:pt x="81430" y="59585"/>
                      <a:pt x="76535" y="59413"/>
                    </a:cubicBezTo>
                    <a:cubicBezTo>
                      <a:pt x="77358" y="54987"/>
                      <a:pt x="76114" y="50222"/>
                      <a:pt x="73235" y="46762"/>
                    </a:cubicBezTo>
                    <a:cubicBezTo>
                      <a:pt x="70359" y="43305"/>
                      <a:pt x="65905" y="41216"/>
                      <a:pt x="61409" y="41216"/>
                    </a:cubicBezTo>
                    <a:cubicBezTo>
                      <a:pt x="61405" y="41216"/>
                      <a:pt x="61400" y="41216"/>
                      <a:pt x="61395" y="41216"/>
                    </a:cubicBezTo>
                    <a:cubicBezTo>
                      <a:pt x="61057" y="41216"/>
                      <a:pt x="60715" y="41226"/>
                      <a:pt x="60374" y="41226"/>
                    </a:cubicBezTo>
                    <a:cubicBezTo>
                      <a:pt x="59722" y="41226"/>
                      <a:pt x="59074" y="41188"/>
                      <a:pt x="58469" y="40962"/>
                    </a:cubicBezTo>
                    <a:cubicBezTo>
                      <a:pt x="56152" y="40096"/>
                      <a:pt x="55615" y="37132"/>
                      <a:pt x="55348" y="34673"/>
                    </a:cubicBezTo>
                    <a:cubicBezTo>
                      <a:pt x="54227" y="24330"/>
                      <a:pt x="52731" y="6370"/>
                      <a:pt x="41413" y="1807"/>
                    </a:cubicBezTo>
                    <a:cubicBezTo>
                      <a:pt x="38623" y="683"/>
                      <a:pt x="35425" y="1"/>
                      <a:pt x="323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35"/>
              <p:cNvSpPr/>
              <p:nvPr/>
            </p:nvSpPr>
            <p:spPr>
              <a:xfrm>
                <a:off x="4706175" y="1642125"/>
                <a:ext cx="86900" cy="68275"/>
              </a:xfrm>
              <a:custGeom>
                <a:avLst/>
                <a:gdLst/>
                <a:ahLst/>
                <a:cxnLst/>
                <a:rect l="l" t="t" r="r" b="b"/>
                <a:pathLst>
                  <a:path w="3476" h="2731" extrusionOk="0">
                    <a:moveTo>
                      <a:pt x="3476" y="0"/>
                    </a:moveTo>
                    <a:lnTo>
                      <a:pt x="3476" y="0"/>
                    </a:lnTo>
                    <a:cubicBezTo>
                      <a:pt x="3056" y="73"/>
                      <a:pt x="2639" y="151"/>
                      <a:pt x="2223" y="235"/>
                    </a:cubicBezTo>
                    <a:cubicBezTo>
                      <a:pt x="746" y="1429"/>
                      <a:pt x="0" y="2670"/>
                      <a:pt x="100" y="2725"/>
                    </a:cubicBezTo>
                    <a:cubicBezTo>
                      <a:pt x="104" y="2729"/>
                      <a:pt x="109" y="2730"/>
                      <a:pt x="116" y="2730"/>
                    </a:cubicBezTo>
                    <a:cubicBezTo>
                      <a:pt x="308" y="2730"/>
                      <a:pt x="1525" y="1247"/>
                      <a:pt x="3470" y="3"/>
                    </a:cubicBezTo>
                    <a:lnTo>
                      <a:pt x="3476" y="0"/>
                    </a:lnTo>
                    <a:close/>
                  </a:path>
                </a:pathLst>
              </a:custGeom>
              <a:solidFill>
                <a:srgbClr val="FDA7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35"/>
              <p:cNvSpPr/>
              <p:nvPr/>
            </p:nvSpPr>
            <p:spPr>
              <a:xfrm>
                <a:off x="4752550" y="1659200"/>
                <a:ext cx="687525" cy="704675"/>
              </a:xfrm>
              <a:custGeom>
                <a:avLst/>
                <a:gdLst/>
                <a:ahLst/>
                <a:cxnLst/>
                <a:rect l="l" t="t" r="r" b="b"/>
                <a:pathLst>
                  <a:path w="27501" h="28187" extrusionOk="0">
                    <a:moveTo>
                      <a:pt x="38" y="0"/>
                    </a:moveTo>
                    <a:cubicBezTo>
                      <a:pt x="37" y="0"/>
                      <a:pt x="37" y="1"/>
                      <a:pt x="36" y="1"/>
                    </a:cubicBezTo>
                    <a:cubicBezTo>
                      <a:pt x="0" y="12"/>
                      <a:pt x="158" y="560"/>
                      <a:pt x="475" y="1544"/>
                    </a:cubicBezTo>
                    <a:cubicBezTo>
                      <a:pt x="565" y="1815"/>
                      <a:pt x="653" y="2087"/>
                      <a:pt x="743" y="2361"/>
                    </a:cubicBezTo>
                    <a:cubicBezTo>
                      <a:pt x="850" y="2658"/>
                      <a:pt x="983" y="2972"/>
                      <a:pt x="1120" y="3312"/>
                    </a:cubicBezTo>
                    <a:cubicBezTo>
                      <a:pt x="1400" y="3990"/>
                      <a:pt x="1687" y="4779"/>
                      <a:pt x="2109" y="5603"/>
                    </a:cubicBezTo>
                    <a:cubicBezTo>
                      <a:pt x="2317" y="6035"/>
                      <a:pt x="2529" y="6471"/>
                      <a:pt x="2741" y="6911"/>
                    </a:cubicBezTo>
                    <a:cubicBezTo>
                      <a:pt x="2964" y="7363"/>
                      <a:pt x="3237" y="7815"/>
                      <a:pt x="3497" y="8291"/>
                    </a:cubicBezTo>
                    <a:cubicBezTo>
                      <a:pt x="4007" y="9255"/>
                      <a:pt x="4654" y="10223"/>
                      <a:pt x="5315" y="11254"/>
                    </a:cubicBezTo>
                    <a:cubicBezTo>
                      <a:pt x="6699" y="13274"/>
                      <a:pt x="8369" y="15395"/>
                      <a:pt x="10334" y="17431"/>
                    </a:cubicBezTo>
                    <a:cubicBezTo>
                      <a:pt x="12318" y="19449"/>
                      <a:pt x="14396" y="21175"/>
                      <a:pt x="16377" y="22611"/>
                    </a:cubicBezTo>
                    <a:cubicBezTo>
                      <a:pt x="17390" y="23299"/>
                      <a:pt x="18342" y="23971"/>
                      <a:pt x="19292" y="24504"/>
                    </a:cubicBezTo>
                    <a:cubicBezTo>
                      <a:pt x="19762" y="24778"/>
                      <a:pt x="20204" y="25063"/>
                      <a:pt x="20651" y="25297"/>
                    </a:cubicBezTo>
                    <a:lnTo>
                      <a:pt x="21943" y="25964"/>
                    </a:lnTo>
                    <a:cubicBezTo>
                      <a:pt x="22756" y="26407"/>
                      <a:pt x="23536" y="26714"/>
                      <a:pt x="24205" y="27013"/>
                    </a:cubicBezTo>
                    <a:cubicBezTo>
                      <a:pt x="24542" y="27158"/>
                      <a:pt x="24854" y="27300"/>
                      <a:pt x="25146" y="27415"/>
                    </a:cubicBezTo>
                    <a:lnTo>
                      <a:pt x="25957" y="27703"/>
                    </a:lnTo>
                    <a:cubicBezTo>
                      <a:pt x="26850" y="28017"/>
                      <a:pt x="27381" y="28187"/>
                      <a:pt x="27473" y="28187"/>
                    </a:cubicBezTo>
                    <a:cubicBezTo>
                      <a:pt x="27482" y="28187"/>
                      <a:pt x="27487" y="28185"/>
                      <a:pt x="27488" y="28182"/>
                    </a:cubicBezTo>
                    <a:cubicBezTo>
                      <a:pt x="27501" y="28146"/>
                      <a:pt x="26981" y="27907"/>
                      <a:pt x="26035" y="27504"/>
                    </a:cubicBezTo>
                    <a:lnTo>
                      <a:pt x="25248" y="27174"/>
                    </a:lnTo>
                    <a:cubicBezTo>
                      <a:pt x="24962" y="27047"/>
                      <a:pt x="24660" y="26892"/>
                      <a:pt x="24331" y="26735"/>
                    </a:cubicBezTo>
                    <a:cubicBezTo>
                      <a:pt x="23676" y="26411"/>
                      <a:pt x="22915" y="26084"/>
                      <a:pt x="22120" y="25622"/>
                    </a:cubicBezTo>
                    <a:lnTo>
                      <a:pt x="20859" y="24931"/>
                    </a:lnTo>
                    <a:cubicBezTo>
                      <a:pt x="20420" y="24688"/>
                      <a:pt x="19988" y="24397"/>
                      <a:pt x="19526" y="24119"/>
                    </a:cubicBezTo>
                    <a:cubicBezTo>
                      <a:pt x="18597" y="23574"/>
                      <a:pt x="17665" y="22894"/>
                      <a:pt x="16671" y="22203"/>
                    </a:cubicBezTo>
                    <a:cubicBezTo>
                      <a:pt x="14727" y="20761"/>
                      <a:pt x="12684" y="19045"/>
                      <a:pt x="10723" y="17052"/>
                    </a:cubicBezTo>
                    <a:cubicBezTo>
                      <a:pt x="8783" y="15039"/>
                      <a:pt x="7122" y="12952"/>
                      <a:pt x="5729" y="10971"/>
                    </a:cubicBezTo>
                    <a:cubicBezTo>
                      <a:pt x="5064" y="9959"/>
                      <a:pt x="4410" y="9011"/>
                      <a:pt x="3890" y="8067"/>
                    </a:cubicBezTo>
                    <a:cubicBezTo>
                      <a:pt x="3623" y="7599"/>
                      <a:pt x="3344" y="7159"/>
                      <a:pt x="3112" y="6714"/>
                    </a:cubicBezTo>
                    <a:cubicBezTo>
                      <a:pt x="2892" y="6284"/>
                      <a:pt x="2672" y="5857"/>
                      <a:pt x="2456" y="5434"/>
                    </a:cubicBezTo>
                    <a:cubicBezTo>
                      <a:pt x="2014" y="4629"/>
                      <a:pt x="1706" y="3857"/>
                      <a:pt x="1400" y="3195"/>
                    </a:cubicBezTo>
                    <a:cubicBezTo>
                      <a:pt x="1253" y="2862"/>
                      <a:pt x="1105" y="2555"/>
                      <a:pt x="985" y="2267"/>
                    </a:cubicBezTo>
                    <a:lnTo>
                      <a:pt x="675" y="1470"/>
                    </a:lnTo>
                    <a:cubicBezTo>
                      <a:pt x="303" y="525"/>
                      <a:pt x="77" y="0"/>
                      <a:pt x="38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35"/>
              <p:cNvSpPr/>
              <p:nvPr/>
            </p:nvSpPr>
            <p:spPr>
              <a:xfrm>
                <a:off x="4778200" y="1657050"/>
                <a:ext cx="643700" cy="688925"/>
              </a:xfrm>
              <a:custGeom>
                <a:avLst/>
                <a:gdLst/>
                <a:ahLst/>
                <a:cxnLst/>
                <a:rect l="l" t="t" r="r" b="b"/>
                <a:pathLst>
                  <a:path w="25748" h="27557" extrusionOk="0">
                    <a:moveTo>
                      <a:pt x="23" y="1"/>
                    </a:moveTo>
                    <a:cubicBezTo>
                      <a:pt x="22" y="1"/>
                      <a:pt x="21" y="1"/>
                      <a:pt x="20" y="1"/>
                    </a:cubicBezTo>
                    <a:cubicBezTo>
                      <a:pt x="1" y="8"/>
                      <a:pt x="37" y="137"/>
                      <a:pt x="124" y="382"/>
                    </a:cubicBezTo>
                    <a:cubicBezTo>
                      <a:pt x="214" y="622"/>
                      <a:pt x="369" y="970"/>
                      <a:pt x="616" y="1394"/>
                    </a:cubicBezTo>
                    <a:cubicBezTo>
                      <a:pt x="1098" y="2249"/>
                      <a:pt x="2017" y="3356"/>
                      <a:pt x="3336" y="4498"/>
                    </a:cubicBezTo>
                    <a:cubicBezTo>
                      <a:pt x="5983" y="6764"/>
                      <a:pt x="9919" y="9488"/>
                      <a:pt x="13992" y="12828"/>
                    </a:cubicBezTo>
                    <a:cubicBezTo>
                      <a:pt x="16023" y="14504"/>
                      <a:pt x="17870" y="16200"/>
                      <a:pt x="19408" y="17877"/>
                    </a:cubicBezTo>
                    <a:cubicBezTo>
                      <a:pt x="20952" y="19548"/>
                      <a:pt x="22196" y="21183"/>
                      <a:pt x="23125" y="22628"/>
                    </a:cubicBezTo>
                    <a:cubicBezTo>
                      <a:pt x="23861" y="23770"/>
                      <a:pt x="24517" y="24964"/>
                      <a:pt x="25088" y="26197"/>
                    </a:cubicBezTo>
                    <a:cubicBezTo>
                      <a:pt x="25488" y="27057"/>
                      <a:pt x="25678" y="27556"/>
                      <a:pt x="25727" y="27556"/>
                    </a:cubicBezTo>
                    <a:cubicBezTo>
                      <a:pt x="25728" y="27556"/>
                      <a:pt x="25728" y="27556"/>
                      <a:pt x="25729" y="27556"/>
                    </a:cubicBezTo>
                    <a:cubicBezTo>
                      <a:pt x="25748" y="27550"/>
                      <a:pt x="25718" y="27418"/>
                      <a:pt x="25645" y="27173"/>
                    </a:cubicBezTo>
                    <a:cubicBezTo>
                      <a:pt x="25573" y="26927"/>
                      <a:pt x="25461" y="26567"/>
                      <a:pt x="25283" y="26113"/>
                    </a:cubicBezTo>
                    <a:cubicBezTo>
                      <a:pt x="24936" y="25205"/>
                      <a:pt x="24353" y="23917"/>
                      <a:pt x="23453" y="22424"/>
                    </a:cubicBezTo>
                    <a:cubicBezTo>
                      <a:pt x="22552" y="20929"/>
                      <a:pt x="21321" y="19248"/>
                      <a:pt x="19779" y="17536"/>
                    </a:cubicBezTo>
                    <a:cubicBezTo>
                      <a:pt x="18242" y="15820"/>
                      <a:pt x="16383" y="14094"/>
                      <a:pt x="14340" y="12407"/>
                    </a:cubicBezTo>
                    <a:cubicBezTo>
                      <a:pt x="10240" y="9047"/>
                      <a:pt x="6264" y="6369"/>
                      <a:pt x="3586" y="4204"/>
                    </a:cubicBezTo>
                    <a:cubicBezTo>
                      <a:pt x="2254" y="3116"/>
                      <a:pt x="1321" y="2081"/>
                      <a:pt x="796" y="1280"/>
                    </a:cubicBezTo>
                    <a:cubicBezTo>
                      <a:pt x="269" y="502"/>
                      <a:pt x="74" y="1"/>
                      <a:pt x="23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35"/>
              <p:cNvSpPr/>
              <p:nvPr/>
            </p:nvSpPr>
            <p:spPr>
              <a:xfrm>
                <a:off x="4804050" y="1628850"/>
                <a:ext cx="696925" cy="763275"/>
              </a:xfrm>
              <a:custGeom>
                <a:avLst/>
                <a:gdLst/>
                <a:ahLst/>
                <a:cxnLst/>
                <a:rect l="l" t="t" r="r" b="b"/>
                <a:pathLst>
                  <a:path w="27877" h="30531" extrusionOk="0">
                    <a:moveTo>
                      <a:pt x="22" y="0"/>
                    </a:moveTo>
                    <a:cubicBezTo>
                      <a:pt x="19" y="0"/>
                      <a:pt x="17" y="1"/>
                      <a:pt x="15" y="3"/>
                    </a:cubicBezTo>
                    <a:cubicBezTo>
                      <a:pt x="1" y="16"/>
                      <a:pt x="102" y="139"/>
                      <a:pt x="311" y="365"/>
                    </a:cubicBezTo>
                    <a:cubicBezTo>
                      <a:pt x="511" y="598"/>
                      <a:pt x="848" y="899"/>
                      <a:pt x="1310" y="1255"/>
                    </a:cubicBezTo>
                    <a:cubicBezTo>
                      <a:pt x="1880" y="1675"/>
                      <a:pt x="2491" y="2039"/>
                      <a:pt x="3134" y="2338"/>
                    </a:cubicBezTo>
                    <a:cubicBezTo>
                      <a:pt x="3885" y="2689"/>
                      <a:pt x="4771" y="3018"/>
                      <a:pt x="5767" y="3307"/>
                    </a:cubicBezTo>
                    <a:cubicBezTo>
                      <a:pt x="7757" y="3904"/>
                      <a:pt x="10203" y="4279"/>
                      <a:pt x="12777" y="5077"/>
                    </a:cubicBezTo>
                    <a:cubicBezTo>
                      <a:pt x="15329" y="5902"/>
                      <a:pt x="18051" y="7275"/>
                      <a:pt x="20215" y="9496"/>
                    </a:cubicBezTo>
                    <a:cubicBezTo>
                      <a:pt x="22404" y="11703"/>
                      <a:pt x="23521" y="14544"/>
                      <a:pt x="24395" y="17092"/>
                    </a:cubicBezTo>
                    <a:cubicBezTo>
                      <a:pt x="25269" y="19665"/>
                      <a:pt x="25927" y="22025"/>
                      <a:pt x="26421" y="24021"/>
                    </a:cubicBezTo>
                    <a:cubicBezTo>
                      <a:pt x="26914" y="26018"/>
                      <a:pt x="27245" y="27651"/>
                      <a:pt x="27473" y="28781"/>
                    </a:cubicBezTo>
                    <a:cubicBezTo>
                      <a:pt x="27695" y="29905"/>
                      <a:pt x="27818" y="30530"/>
                      <a:pt x="27857" y="30530"/>
                    </a:cubicBezTo>
                    <a:cubicBezTo>
                      <a:pt x="27857" y="30530"/>
                      <a:pt x="27858" y="30530"/>
                      <a:pt x="27858" y="30530"/>
                    </a:cubicBezTo>
                    <a:cubicBezTo>
                      <a:pt x="27877" y="30527"/>
                      <a:pt x="27871" y="30368"/>
                      <a:pt x="27843" y="30064"/>
                    </a:cubicBezTo>
                    <a:cubicBezTo>
                      <a:pt x="27814" y="29761"/>
                      <a:pt x="27761" y="29316"/>
                      <a:pt x="27681" y="28744"/>
                    </a:cubicBezTo>
                    <a:cubicBezTo>
                      <a:pt x="27519" y="27600"/>
                      <a:pt x="27244" y="25951"/>
                      <a:pt x="26796" y="23932"/>
                    </a:cubicBezTo>
                    <a:cubicBezTo>
                      <a:pt x="26349" y="21914"/>
                      <a:pt x="25725" y="19530"/>
                      <a:pt x="24873" y="16931"/>
                    </a:cubicBezTo>
                    <a:cubicBezTo>
                      <a:pt x="24443" y="15632"/>
                      <a:pt x="23948" y="14274"/>
                      <a:pt x="23276" y="12927"/>
                    </a:cubicBezTo>
                    <a:cubicBezTo>
                      <a:pt x="22606" y="11586"/>
                      <a:pt x="21735" y="10255"/>
                      <a:pt x="20604" y="9115"/>
                    </a:cubicBezTo>
                    <a:cubicBezTo>
                      <a:pt x="18357" y="6809"/>
                      <a:pt x="15546" y="5414"/>
                      <a:pt x="12929" y="4596"/>
                    </a:cubicBezTo>
                    <a:cubicBezTo>
                      <a:pt x="10284" y="3808"/>
                      <a:pt x="7847" y="3478"/>
                      <a:pt x="5871" y="2935"/>
                    </a:cubicBezTo>
                    <a:cubicBezTo>
                      <a:pt x="3886" y="2425"/>
                      <a:pt x="2377" y="1720"/>
                      <a:pt x="1431" y="1080"/>
                    </a:cubicBezTo>
                    <a:cubicBezTo>
                      <a:pt x="526" y="466"/>
                      <a:pt x="92" y="0"/>
                      <a:pt x="22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35"/>
              <p:cNvSpPr/>
              <p:nvPr/>
            </p:nvSpPr>
            <p:spPr>
              <a:xfrm>
                <a:off x="5045350" y="2580775"/>
                <a:ext cx="403250" cy="1098875"/>
              </a:xfrm>
              <a:custGeom>
                <a:avLst/>
                <a:gdLst/>
                <a:ahLst/>
                <a:cxnLst/>
                <a:rect l="l" t="t" r="r" b="b"/>
                <a:pathLst>
                  <a:path w="16130" h="43955" extrusionOk="0">
                    <a:moveTo>
                      <a:pt x="787" y="0"/>
                    </a:moveTo>
                    <a:cubicBezTo>
                      <a:pt x="768" y="0"/>
                      <a:pt x="698" y="154"/>
                      <a:pt x="582" y="451"/>
                    </a:cubicBezTo>
                    <a:cubicBezTo>
                      <a:pt x="464" y="752"/>
                      <a:pt x="323" y="1213"/>
                      <a:pt x="220" y="1822"/>
                    </a:cubicBezTo>
                    <a:cubicBezTo>
                      <a:pt x="0" y="3034"/>
                      <a:pt x="3" y="4883"/>
                      <a:pt x="678" y="6999"/>
                    </a:cubicBezTo>
                    <a:cubicBezTo>
                      <a:pt x="1013" y="8055"/>
                      <a:pt x="1495" y="9174"/>
                      <a:pt x="2141" y="10304"/>
                    </a:cubicBezTo>
                    <a:cubicBezTo>
                      <a:pt x="2792" y="11430"/>
                      <a:pt x="3596" y="12560"/>
                      <a:pt x="4500" y="13697"/>
                    </a:cubicBezTo>
                    <a:cubicBezTo>
                      <a:pt x="6297" y="15977"/>
                      <a:pt x="8527" y="18258"/>
                      <a:pt x="10350" y="21018"/>
                    </a:cubicBezTo>
                    <a:cubicBezTo>
                      <a:pt x="11226" y="22366"/>
                      <a:pt x="12009" y="23774"/>
                      <a:pt x="12694" y="25231"/>
                    </a:cubicBezTo>
                    <a:cubicBezTo>
                      <a:pt x="13330" y="26654"/>
                      <a:pt x="13875" y="28059"/>
                      <a:pt x="14287" y="29433"/>
                    </a:cubicBezTo>
                    <a:cubicBezTo>
                      <a:pt x="15127" y="32177"/>
                      <a:pt x="15502" y="34752"/>
                      <a:pt x="15651" y="36917"/>
                    </a:cubicBezTo>
                    <a:cubicBezTo>
                      <a:pt x="15763" y="38630"/>
                      <a:pt x="15748" y="40350"/>
                      <a:pt x="15608" y="42062"/>
                    </a:cubicBezTo>
                    <a:cubicBezTo>
                      <a:pt x="15495" y="43274"/>
                      <a:pt x="15412" y="43946"/>
                      <a:pt x="15456" y="43955"/>
                    </a:cubicBezTo>
                    <a:cubicBezTo>
                      <a:pt x="15456" y="43955"/>
                      <a:pt x="15456" y="43955"/>
                      <a:pt x="15456" y="43955"/>
                    </a:cubicBezTo>
                    <a:cubicBezTo>
                      <a:pt x="15475" y="43955"/>
                      <a:pt x="15517" y="43790"/>
                      <a:pt x="15580" y="43477"/>
                    </a:cubicBezTo>
                    <a:cubicBezTo>
                      <a:pt x="15638" y="43160"/>
                      <a:pt x="15744" y="42693"/>
                      <a:pt x="15818" y="42085"/>
                    </a:cubicBezTo>
                    <a:cubicBezTo>
                      <a:pt x="15983" y="40870"/>
                      <a:pt x="16129" y="39093"/>
                      <a:pt x="16035" y="36895"/>
                    </a:cubicBezTo>
                    <a:cubicBezTo>
                      <a:pt x="15935" y="34703"/>
                      <a:pt x="15593" y="32083"/>
                      <a:pt x="14768" y="29290"/>
                    </a:cubicBezTo>
                    <a:cubicBezTo>
                      <a:pt x="14363" y="27891"/>
                      <a:pt x="13820" y="26459"/>
                      <a:pt x="13181" y="25008"/>
                    </a:cubicBezTo>
                    <a:cubicBezTo>
                      <a:pt x="12490" y="23523"/>
                      <a:pt x="11697" y="22090"/>
                      <a:pt x="10806" y="20717"/>
                    </a:cubicBezTo>
                    <a:cubicBezTo>
                      <a:pt x="8942" y="17900"/>
                      <a:pt x="6689" y="15623"/>
                      <a:pt x="4893" y="13382"/>
                    </a:cubicBezTo>
                    <a:cubicBezTo>
                      <a:pt x="3988" y="12267"/>
                      <a:pt x="3183" y="11164"/>
                      <a:pt x="2532" y="10075"/>
                    </a:cubicBezTo>
                    <a:cubicBezTo>
                      <a:pt x="1884" y="8983"/>
                      <a:pt x="1395" y="7900"/>
                      <a:pt x="1046" y="6880"/>
                    </a:cubicBezTo>
                    <a:cubicBezTo>
                      <a:pt x="344" y="4834"/>
                      <a:pt x="281" y="3046"/>
                      <a:pt x="430" y="1853"/>
                    </a:cubicBezTo>
                    <a:cubicBezTo>
                      <a:pt x="581" y="652"/>
                      <a:pt x="842" y="18"/>
                      <a:pt x="788" y="0"/>
                    </a:cubicBezTo>
                    <a:cubicBezTo>
                      <a:pt x="788" y="0"/>
                      <a:pt x="787" y="0"/>
                      <a:pt x="787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35"/>
              <p:cNvSpPr/>
              <p:nvPr/>
            </p:nvSpPr>
            <p:spPr>
              <a:xfrm>
                <a:off x="4286475" y="1792475"/>
                <a:ext cx="341375" cy="1350400"/>
              </a:xfrm>
              <a:custGeom>
                <a:avLst/>
                <a:gdLst/>
                <a:ahLst/>
                <a:cxnLst/>
                <a:rect l="l" t="t" r="r" b="b"/>
                <a:pathLst>
                  <a:path w="13655" h="54016" extrusionOk="0">
                    <a:moveTo>
                      <a:pt x="13625" y="1"/>
                    </a:moveTo>
                    <a:cubicBezTo>
                      <a:pt x="13587" y="1"/>
                      <a:pt x="13392" y="83"/>
                      <a:pt x="13051" y="241"/>
                    </a:cubicBezTo>
                    <a:cubicBezTo>
                      <a:pt x="12862" y="323"/>
                      <a:pt x="12635" y="439"/>
                      <a:pt x="12371" y="584"/>
                    </a:cubicBezTo>
                    <a:cubicBezTo>
                      <a:pt x="12105" y="723"/>
                      <a:pt x="11802" y="894"/>
                      <a:pt x="11472" y="1102"/>
                    </a:cubicBezTo>
                    <a:cubicBezTo>
                      <a:pt x="10149" y="1917"/>
                      <a:pt x="8265" y="3271"/>
                      <a:pt x="6585" y="5548"/>
                    </a:cubicBezTo>
                    <a:cubicBezTo>
                      <a:pt x="5757" y="6685"/>
                      <a:pt x="4998" y="8066"/>
                      <a:pt x="4575" y="9685"/>
                    </a:cubicBezTo>
                    <a:cubicBezTo>
                      <a:pt x="4120" y="11298"/>
                      <a:pt x="4087" y="13118"/>
                      <a:pt x="4327" y="14958"/>
                    </a:cubicBezTo>
                    <a:cubicBezTo>
                      <a:pt x="4556" y="16807"/>
                      <a:pt x="5011" y="18675"/>
                      <a:pt x="5389" y="20643"/>
                    </a:cubicBezTo>
                    <a:cubicBezTo>
                      <a:pt x="5741" y="22602"/>
                      <a:pt x="6369" y="24644"/>
                      <a:pt x="6259" y="26691"/>
                    </a:cubicBezTo>
                    <a:cubicBezTo>
                      <a:pt x="6130" y="28754"/>
                      <a:pt x="4951" y="30520"/>
                      <a:pt x="3887" y="32193"/>
                    </a:cubicBezTo>
                    <a:cubicBezTo>
                      <a:pt x="2789" y="33875"/>
                      <a:pt x="1881" y="35629"/>
                      <a:pt x="1272" y="37387"/>
                    </a:cubicBezTo>
                    <a:cubicBezTo>
                      <a:pt x="0" y="40897"/>
                      <a:pt x="45" y="44461"/>
                      <a:pt x="1018" y="47115"/>
                    </a:cubicBezTo>
                    <a:cubicBezTo>
                      <a:pt x="1961" y="49792"/>
                      <a:pt x="3499" y="51581"/>
                      <a:pt x="4662" y="52614"/>
                    </a:cubicBezTo>
                    <a:cubicBezTo>
                      <a:pt x="5108" y="53018"/>
                      <a:pt x="5586" y="53384"/>
                      <a:pt x="6091" y="53712"/>
                    </a:cubicBezTo>
                    <a:cubicBezTo>
                      <a:pt x="6420" y="53912"/>
                      <a:pt x="6604" y="54016"/>
                      <a:pt x="6636" y="54016"/>
                    </a:cubicBezTo>
                    <a:cubicBezTo>
                      <a:pt x="6638" y="54016"/>
                      <a:pt x="6639" y="54015"/>
                      <a:pt x="6640" y="54014"/>
                    </a:cubicBezTo>
                    <a:cubicBezTo>
                      <a:pt x="6675" y="53965"/>
                      <a:pt x="5916" y="53536"/>
                      <a:pt x="4805" y="52459"/>
                    </a:cubicBezTo>
                    <a:cubicBezTo>
                      <a:pt x="3706" y="51396"/>
                      <a:pt x="2252" y="49608"/>
                      <a:pt x="1383" y="46992"/>
                    </a:cubicBezTo>
                    <a:cubicBezTo>
                      <a:pt x="488" y="44400"/>
                      <a:pt x="483" y="40971"/>
                      <a:pt x="1745" y="37555"/>
                    </a:cubicBezTo>
                    <a:cubicBezTo>
                      <a:pt x="2355" y="35841"/>
                      <a:pt x="3243" y="34145"/>
                      <a:pt x="4336" y="32480"/>
                    </a:cubicBezTo>
                    <a:cubicBezTo>
                      <a:pt x="4875" y="31638"/>
                      <a:pt x="5442" y="30778"/>
                      <a:pt x="5910" y="29829"/>
                    </a:cubicBezTo>
                    <a:cubicBezTo>
                      <a:pt x="6378" y="28888"/>
                      <a:pt x="6733" y="27834"/>
                      <a:pt x="6803" y="26728"/>
                    </a:cubicBezTo>
                    <a:cubicBezTo>
                      <a:pt x="6876" y="25627"/>
                      <a:pt x="6712" y="24558"/>
                      <a:pt x="6528" y="23538"/>
                    </a:cubicBezTo>
                    <a:cubicBezTo>
                      <a:pt x="6320" y="22527"/>
                      <a:pt x="6116" y="21530"/>
                      <a:pt x="5914" y="20547"/>
                    </a:cubicBezTo>
                    <a:cubicBezTo>
                      <a:pt x="5529" y="18585"/>
                      <a:pt x="5061" y="16697"/>
                      <a:pt x="4825" y="14894"/>
                    </a:cubicBezTo>
                    <a:cubicBezTo>
                      <a:pt x="4578" y="13091"/>
                      <a:pt x="4597" y="11350"/>
                      <a:pt x="5012" y="9799"/>
                    </a:cubicBezTo>
                    <a:cubicBezTo>
                      <a:pt x="5399" y="8240"/>
                      <a:pt x="6111" y="6892"/>
                      <a:pt x="6898" y="5771"/>
                    </a:cubicBezTo>
                    <a:cubicBezTo>
                      <a:pt x="8493" y="3525"/>
                      <a:pt x="10312" y="2139"/>
                      <a:pt x="11587" y="1280"/>
                    </a:cubicBezTo>
                    <a:cubicBezTo>
                      <a:pt x="12875" y="422"/>
                      <a:pt x="13654" y="49"/>
                      <a:pt x="13631" y="3"/>
                    </a:cubicBezTo>
                    <a:cubicBezTo>
                      <a:pt x="13631" y="1"/>
                      <a:pt x="13628" y="1"/>
                      <a:pt x="13625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35"/>
              <p:cNvSpPr/>
              <p:nvPr/>
            </p:nvSpPr>
            <p:spPr>
              <a:xfrm>
                <a:off x="4473925" y="2362975"/>
                <a:ext cx="141300" cy="871450"/>
              </a:xfrm>
              <a:custGeom>
                <a:avLst/>
                <a:gdLst/>
                <a:ahLst/>
                <a:cxnLst/>
                <a:rect l="l" t="t" r="r" b="b"/>
                <a:pathLst>
                  <a:path w="5652" h="34858" extrusionOk="0">
                    <a:moveTo>
                      <a:pt x="4197" y="1"/>
                    </a:moveTo>
                    <a:cubicBezTo>
                      <a:pt x="4090" y="1"/>
                      <a:pt x="4167" y="2060"/>
                      <a:pt x="3366" y="5252"/>
                    </a:cubicBezTo>
                    <a:cubicBezTo>
                      <a:pt x="2982" y="6849"/>
                      <a:pt x="2400" y="8720"/>
                      <a:pt x="1770" y="10814"/>
                    </a:cubicBezTo>
                    <a:cubicBezTo>
                      <a:pt x="1158" y="12908"/>
                      <a:pt x="480" y="15245"/>
                      <a:pt x="255" y="17791"/>
                    </a:cubicBezTo>
                    <a:cubicBezTo>
                      <a:pt x="1" y="20326"/>
                      <a:pt x="190" y="22772"/>
                      <a:pt x="613" y="24934"/>
                    </a:cubicBezTo>
                    <a:cubicBezTo>
                      <a:pt x="1058" y="27095"/>
                      <a:pt x="1750" y="28973"/>
                      <a:pt x="2493" y="30463"/>
                    </a:cubicBezTo>
                    <a:cubicBezTo>
                      <a:pt x="3236" y="31953"/>
                      <a:pt x="4010" y="33065"/>
                      <a:pt x="4582" y="33795"/>
                    </a:cubicBezTo>
                    <a:cubicBezTo>
                      <a:pt x="5155" y="34493"/>
                      <a:pt x="5510" y="34857"/>
                      <a:pt x="5553" y="34857"/>
                    </a:cubicBezTo>
                    <a:cubicBezTo>
                      <a:pt x="5554" y="34857"/>
                      <a:pt x="5555" y="34857"/>
                      <a:pt x="5555" y="34856"/>
                    </a:cubicBezTo>
                    <a:cubicBezTo>
                      <a:pt x="5651" y="34787"/>
                      <a:pt x="4225" y="33274"/>
                      <a:pt x="2840" y="30296"/>
                    </a:cubicBezTo>
                    <a:cubicBezTo>
                      <a:pt x="2154" y="28812"/>
                      <a:pt x="1515" y="26959"/>
                      <a:pt x="1105" y="24837"/>
                    </a:cubicBezTo>
                    <a:cubicBezTo>
                      <a:pt x="719" y="22714"/>
                      <a:pt x="548" y="20323"/>
                      <a:pt x="798" y="17841"/>
                    </a:cubicBezTo>
                    <a:cubicBezTo>
                      <a:pt x="1017" y="15358"/>
                      <a:pt x="1669" y="13048"/>
                      <a:pt x="2252" y="10953"/>
                    </a:cubicBezTo>
                    <a:cubicBezTo>
                      <a:pt x="2855" y="8859"/>
                      <a:pt x="3402" y="6962"/>
                      <a:pt x="3741" y="5335"/>
                    </a:cubicBezTo>
                    <a:cubicBezTo>
                      <a:pt x="4091" y="3712"/>
                      <a:pt x="4230" y="2368"/>
                      <a:pt x="4254" y="1440"/>
                    </a:cubicBezTo>
                    <a:cubicBezTo>
                      <a:pt x="4280" y="977"/>
                      <a:pt x="4254" y="615"/>
                      <a:pt x="4245" y="371"/>
                    </a:cubicBezTo>
                    <a:cubicBezTo>
                      <a:pt x="4232" y="128"/>
                      <a:pt x="4215" y="1"/>
                      <a:pt x="4197" y="1"/>
                    </a:cubicBezTo>
                    <a:cubicBezTo>
                      <a:pt x="4197" y="1"/>
                      <a:pt x="4197" y="1"/>
                      <a:pt x="4197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35"/>
              <p:cNvSpPr/>
              <p:nvPr/>
            </p:nvSpPr>
            <p:spPr>
              <a:xfrm>
                <a:off x="4631550" y="2470250"/>
                <a:ext cx="98125" cy="750675"/>
              </a:xfrm>
              <a:custGeom>
                <a:avLst/>
                <a:gdLst/>
                <a:ahLst/>
                <a:cxnLst/>
                <a:rect l="l" t="t" r="r" b="b"/>
                <a:pathLst>
                  <a:path w="3925" h="30027" extrusionOk="0">
                    <a:moveTo>
                      <a:pt x="3655" y="0"/>
                    </a:moveTo>
                    <a:cubicBezTo>
                      <a:pt x="3564" y="0"/>
                      <a:pt x="3484" y="1746"/>
                      <a:pt x="2908" y="4492"/>
                    </a:cubicBezTo>
                    <a:cubicBezTo>
                      <a:pt x="2629" y="5870"/>
                      <a:pt x="2225" y="7494"/>
                      <a:pt x="1767" y="9303"/>
                    </a:cubicBezTo>
                    <a:cubicBezTo>
                      <a:pt x="1314" y="11112"/>
                      <a:pt x="812" y="13107"/>
                      <a:pt x="452" y="15246"/>
                    </a:cubicBezTo>
                    <a:cubicBezTo>
                      <a:pt x="103" y="17389"/>
                      <a:pt x="1" y="19473"/>
                      <a:pt x="151" y="21354"/>
                    </a:cubicBezTo>
                    <a:cubicBezTo>
                      <a:pt x="310" y="23235"/>
                      <a:pt x="703" y="24912"/>
                      <a:pt x="1256" y="26233"/>
                    </a:cubicBezTo>
                    <a:cubicBezTo>
                      <a:pt x="1803" y="27556"/>
                      <a:pt x="2438" y="28540"/>
                      <a:pt x="2953" y="29146"/>
                    </a:cubicBezTo>
                    <a:cubicBezTo>
                      <a:pt x="3448" y="29737"/>
                      <a:pt x="3778" y="30026"/>
                      <a:pt x="3816" y="30026"/>
                    </a:cubicBezTo>
                    <a:cubicBezTo>
                      <a:pt x="3818" y="30026"/>
                      <a:pt x="3819" y="30026"/>
                      <a:pt x="3819" y="30025"/>
                    </a:cubicBezTo>
                    <a:cubicBezTo>
                      <a:pt x="3925" y="29951"/>
                      <a:pt x="2587" y="28722"/>
                      <a:pt x="1615" y="26094"/>
                    </a:cubicBezTo>
                    <a:cubicBezTo>
                      <a:pt x="1123" y="24793"/>
                      <a:pt x="781" y="23156"/>
                      <a:pt x="652" y="21318"/>
                    </a:cubicBezTo>
                    <a:cubicBezTo>
                      <a:pt x="532" y="19477"/>
                      <a:pt x="648" y="17440"/>
                      <a:pt x="990" y="15334"/>
                    </a:cubicBezTo>
                    <a:cubicBezTo>
                      <a:pt x="1343" y="13224"/>
                      <a:pt x="1828" y="11236"/>
                      <a:pt x="2255" y="9422"/>
                    </a:cubicBezTo>
                    <a:cubicBezTo>
                      <a:pt x="2685" y="7606"/>
                      <a:pt x="3055" y="5961"/>
                      <a:pt x="3286" y="4563"/>
                    </a:cubicBezTo>
                    <a:cubicBezTo>
                      <a:pt x="3522" y="3166"/>
                      <a:pt x="3643" y="2023"/>
                      <a:pt x="3676" y="1231"/>
                    </a:cubicBezTo>
                    <a:cubicBezTo>
                      <a:pt x="3708" y="439"/>
                      <a:pt x="3689" y="0"/>
                      <a:pt x="3656" y="0"/>
                    </a:cubicBezTo>
                    <a:cubicBezTo>
                      <a:pt x="3655" y="0"/>
                      <a:pt x="3655" y="0"/>
                      <a:pt x="3655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35"/>
              <p:cNvSpPr/>
              <p:nvPr/>
            </p:nvSpPr>
            <p:spPr>
              <a:xfrm>
                <a:off x="2467325" y="2693800"/>
                <a:ext cx="92725" cy="791850"/>
              </a:xfrm>
              <a:custGeom>
                <a:avLst/>
                <a:gdLst/>
                <a:ahLst/>
                <a:cxnLst/>
                <a:rect l="l" t="t" r="r" b="b"/>
                <a:pathLst>
                  <a:path w="3709" h="31674" extrusionOk="0">
                    <a:moveTo>
                      <a:pt x="1747" y="0"/>
                    </a:moveTo>
                    <a:cubicBezTo>
                      <a:pt x="1611" y="0"/>
                      <a:pt x="1101" y="1728"/>
                      <a:pt x="656" y="4589"/>
                    </a:cubicBezTo>
                    <a:cubicBezTo>
                      <a:pt x="427" y="6029"/>
                      <a:pt x="243" y="7758"/>
                      <a:pt x="126" y="9685"/>
                    </a:cubicBezTo>
                    <a:cubicBezTo>
                      <a:pt x="26" y="11611"/>
                      <a:pt x="1" y="13737"/>
                      <a:pt x="110" y="15963"/>
                    </a:cubicBezTo>
                    <a:cubicBezTo>
                      <a:pt x="230" y="18190"/>
                      <a:pt x="470" y="20300"/>
                      <a:pt x="767" y="22207"/>
                    </a:cubicBezTo>
                    <a:cubicBezTo>
                      <a:pt x="1081" y="24111"/>
                      <a:pt x="1440" y="25813"/>
                      <a:pt x="1815" y="27220"/>
                    </a:cubicBezTo>
                    <a:cubicBezTo>
                      <a:pt x="2547" y="30009"/>
                      <a:pt x="3228" y="31674"/>
                      <a:pt x="3369" y="31674"/>
                    </a:cubicBezTo>
                    <a:cubicBezTo>
                      <a:pt x="3370" y="31674"/>
                      <a:pt x="3372" y="31674"/>
                      <a:pt x="3374" y="31673"/>
                    </a:cubicBezTo>
                    <a:cubicBezTo>
                      <a:pt x="3708" y="31583"/>
                      <a:pt x="1616" y="24691"/>
                      <a:pt x="1199" y="15908"/>
                    </a:cubicBezTo>
                    <a:cubicBezTo>
                      <a:pt x="715" y="7127"/>
                      <a:pt x="2092" y="55"/>
                      <a:pt x="1750" y="0"/>
                    </a:cubicBezTo>
                    <a:cubicBezTo>
                      <a:pt x="1749" y="0"/>
                      <a:pt x="1748" y="0"/>
                      <a:pt x="174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35"/>
              <p:cNvSpPr/>
              <p:nvPr/>
            </p:nvSpPr>
            <p:spPr>
              <a:xfrm>
                <a:off x="2583400" y="1906650"/>
                <a:ext cx="369050" cy="269175"/>
              </a:xfrm>
              <a:custGeom>
                <a:avLst/>
                <a:gdLst/>
                <a:ahLst/>
                <a:cxnLst/>
                <a:rect l="l" t="t" r="r" b="b"/>
                <a:pathLst>
                  <a:path w="14762" h="10767" extrusionOk="0">
                    <a:moveTo>
                      <a:pt x="13633" y="0"/>
                    </a:moveTo>
                    <a:cubicBezTo>
                      <a:pt x="11044" y="532"/>
                      <a:pt x="8418" y="837"/>
                      <a:pt x="5819" y="837"/>
                    </a:cubicBezTo>
                    <a:cubicBezTo>
                      <a:pt x="3855" y="837"/>
                      <a:pt x="1906" y="662"/>
                      <a:pt x="1" y="278"/>
                    </a:cubicBezTo>
                    <a:lnTo>
                      <a:pt x="1" y="278"/>
                    </a:lnTo>
                    <a:cubicBezTo>
                      <a:pt x="971" y="3117"/>
                      <a:pt x="1242" y="6187"/>
                      <a:pt x="1344" y="9218"/>
                    </a:cubicBezTo>
                    <a:cubicBezTo>
                      <a:pt x="5676" y="10161"/>
                      <a:pt x="10073" y="10766"/>
                      <a:pt x="14526" y="10766"/>
                    </a:cubicBezTo>
                    <a:cubicBezTo>
                      <a:pt x="14604" y="10766"/>
                      <a:pt x="14683" y="10766"/>
                      <a:pt x="14761" y="10766"/>
                    </a:cubicBezTo>
                    <a:cubicBezTo>
                      <a:pt x="14241" y="7822"/>
                      <a:pt x="14093" y="4728"/>
                      <a:pt x="13815" y="2303"/>
                    </a:cubicBezTo>
                    <a:cubicBezTo>
                      <a:pt x="13727" y="1534"/>
                      <a:pt x="13705" y="745"/>
                      <a:pt x="13633" y="0"/>
                    </a:cubicBezTo>
                    <a:close/>
                  </a:path>
                </a:pathLst>
              </a:custGeom>
              <a:solidFill>
                <a:srgbClr val="CB65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35"/>
              <p:cNvSpPr/>
              <p:nvPr/>
            </p:nvSpPr>
            <p:spPr>
              <a:xfrm>
                <a:off x="3378475" y="1038775"/>
                <a:ext cx="286425" cy="473175"/>
              </a:xfrm>
              <a:custGeom>
                <a:avLst/>
                <a:gdLst/>
                <a:ahLst/>
                <a:cxnLst/>
                <a:rect l="l" t="t" r="r" b="b"/>
                <a:pathLst>
                  <a:path w="11457" h="18927" extrusionOk="0">
                    <a:moveTo>
                      <a:pt x="5119" y="1"/>
                    </a:moveTo>
                    <a:cubicBezTo>
                      <a:pt x="4194" y="1"/>
                      <a:pt x="3256" y="298"/>
                      <a:pt x="2487" y="823"/>
                    </a:cubicBezTo>
                    <a:cubicBezTo>
                      <a:pt x="1223" y="1687"/>
                      <a:pt x="393" y="3090"/>
                      <a:pt x="1" y="4570"/>
                    </a:cubicBezTo>
                    <a:lnTo>
                      <a:pt x="1079" y="18927"/>
                    </a:lnTo>
                    <a:cubicBezTo>
                      <a:pt x="6755" y="16128"/>
                      <a:pt x="11457" y="10519"/>
                      <a:pt x="9400" y="3812"/>
                    </a:cubicBezTo>
                    <a:cubicBezTo>
                      <a:pt x="8972" y="2413"/>
                      <a:pt x="8156" y="1044"/>
                      <a:pt x="6847" y="393"/>
                    </a:cubicBezTo>
                    <a:cubicBezTo>
                      <a:pt x="6309" y="125"/>
                      <a:pt x="5717" y="1"/>
                      <a:pt x="5119" y="1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35"/>
              <p:cNvSpPr/>
              <p:nvPr/>
            </p:nvSpPr>
            <p:spPr>
              <a:xfrm>
                <a:off x="3435900" y="1099025"/>
                <a:ext cx="125200" cy="301975"/>
              </a:xfrm>
              <a:custGeom>
                <a:avLst/>
                <a:gdLst/>
                <a:ahLst/>
                <a:cxnLst/>
                <a:rect l="l" t="t" r="r" b="b"/>
                <a:pathLst>
                  <a:path w="5008" h="12079" extrusionOk="0">
                    <a:moveTo>
                      <a:pt x="4937" y="0"/>
                    </a:moveTo>
                    <a:cubicBezTo>
                      <a:pt x="4843" y="0"/>
                      <a:pt x="4226" y="423"/>
                      <a:pt x="3441" y="1291"/>
                    </a:cubicBezTo>
                    <a:cubicBezTo>
                      <a:pt x="3023" y="1745"/>
                      <a:pt x="2587" y="2338"/>
                      <a:pt x="2155" y="3029"/>
                    </a:cubicBezTo>
                    <a:cubicBezTo>
                      <a:pt x="1703" y="3789"/>
                      <a:pt x="1320" y="4589"/>
                      <a:pt x="1008" y="5416"/>
                    </a:cubicBezTo>
                    <a:cubicBezTo>
                      <a:pt x="358" y="7184"/>
                      <a:pt x="110" y="8882"/>
                      <a:pt x="55" y="10102"/>
                    </a:cubicBezTo>
                    <a:cubicBezTo>
                      <a:pt x="0" y="11326"/>
                      <a:pt x="102" y="12078"/>
                      <a:pt x="168" y="12078"/>
                    </a:cubicBezTo>
                    <a:cubicBezTo>
                      <a:pt x="168" y="12078"/>
                      <a:pt x="168" y="12078"/>
                      <a:pt x="168" y="12078"/>
                    </a:cubicBezTo>
                    <a:cubicBezTo>
                      <a:pt x="169" y="12078"/>
                      <a:pt x="169" y="12078"/>
                      <a:pt x="170" y="12078"/>
                    </a:cubicBezTo>
                    <a:cubicBezTo>
                      <a:pt x="355" y="12078"/>
                      <a:pt x="255" y="9032"/>
                      <a:pt x="1519" y="5605"/>
                    </a:cubicBezTo>
                    <a:cubicBezTo>
                      <a:pt x="1821" y="4807"/>
                      <a:pt x="2177" y="4030"/>
                      <a:pt x="2590" y="3283"/>
                    </a:cubicBezTo>
                    <a:cubicBezTo>
                      <a:pt x="2982" y="2602"/>
                      <a:pt x="3370" y="2007"/>
                      <a:pt x="3738" y="1536"/>
                    </a:cubicBezTo>
                    <a:cubicBezTo>
                      <a:pt x="4463" y="589"/>
                      <a:pt x="5008" y="71"/>
                      <a:pt x="4947" y="4"/>
                    </a:cubicBezTo>
                    <a:cubicBezTo>
                      <a:pt x="4945" y="2"/>
                      <a:pt x="4942" y="0"/>
                      <a:pt x="493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35"/>
              <p:cNvSpPr/>
              <p:nvPr/>
            </p:nvSpPr>
            <p:spPr>
              <a:xfrm>
                <a:off x="3443400" y="1225150"/>
                <a:ext cx="122375" cy="68775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2751" extrusionOk="0">
                    <a:moveTo>
                      <a:pt x="4356" y="1"/>
                    </a:moveTo>
                    <a:cubicBezTo>
                      <a:pt x="4257" y="1"/>
                      <a:pt x="4146" y="5"/>
                      <a:pt x="4024" y="16"/>
                    </a:cubicBezTo>
                    <a:cubicBezTo>
                      <a:pt x="3491" y="62"/>
                      <a:pt x="2762" y="245"/>
                      <a:pt x="2040" y="637"/>
                    </a:cubicBezTo>
                    <a:cubicBezTo>
                      <a:pt x="1319" y="1031"/>
                      <a:pt x="770" y="1548"/>
                      <a:pt x="446" y="1969"/>
                    </a:cubicBezTo>
                    <a:cubicBezTo>
                      <a:pt x="122" y="2392"/>
                      <a:pt x="0" y="2705"/>
                      <a:pt x="57" y="2744"/>
                    </a:cubicBezTo>
                    <a:cubicBezTo>
                      <a:pt x="62" y="2748"/>
                      <a:pt x="69" y="2750"/>
                      <a:pt x="78" y="2750"/>
                    </a:cubicBezTo>
                    <a:cubicBezTo>
                      <a:pt x="258" y="2750"/>
                      <a:pt x="1025" y="1800"/>
                      <a:pt x="2301" y="1115"/>
                    </a:cubicBezTo>
                    <a:cubicBezTo>
                      <a:pt x="3628" y="378"/>
                      <a:pt x="4895" y="269"/>
                      <a:pt x="4886" y="107"/>
                    </a:cubicBezTo>
                    <a:cubicBezTo>
                      <a:pt x="4885" y="53"/>
                      <a:pt x="4690" y="1"/>
                      <a:pt x="435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35"/>
              <p:cNvSpPr/>
              <p:nvPr/>
            </p:nvSpPr>
            <p:spPr>
              <a:xfrm>
                <a:off x="3431075" y="1114600"/>
                <a:ext cx="164575" cy="360275"/>
              </a:xfrm>
              <a:custGeom>
                <a:avLst/>
                <a:gdLst/>
                <a:ahLst/>
                <a:cxnLst/>
                <a:rect l="l" t="t" r="r" b="b"/>
                <a:pathLst>
                  <a:path w="6583" h="14411" extrusionOk="0">
                    <a:moveTo>
                      <a:pt x="4966" y="1"/>
                    </a:moveTo>
                    <a:cubicBezTo>
                      <a:pt x="4634" y="1"/>
                      <a:pt x="4280" y="302"/>
                      <a:pt x="4050" y="592"/>
                    </a:cubicBezTo>
                    <a:cubicBezTo>
                      <a:pt x="1308" y="4035"/>
                      <a:pt x="1" y="8587"/>
                      <a:pt x="497" y="12961"/>
                    </a:cubicBezTo>
                    <a:lnTo>
                      <a:pt x="163" y="14411"/>
                    </a:lnTo>
                    <a:cubicBezTo>
                      <a:pt x="1114" y="13971"/>
                      <a:pt x="1841" y="13168"/>
                      <a:pt x="2512" y="12365"/>
                    </a:cubicBezTo>
                    <a:cubicBezTo>
                      <a:pt x="3911" y="10684"/>
                      <a:pt x="5199" y="8860"/>
                      <a:pt x="5883" y="6782"/>
                    </a:cubicBezTo>
                    <a:cubicBezTo>
                      <a:pt x="6566" y="4706"/>
                      <a:pt x="6582" y="2329"/>
                      <a:pt x="5518" y="419"/>
                    </a:cubicBezTo>
                    <a:cubicBezTo>
                      <a:pt x="5448" y="295"/>
                      <a:pt x="5372" y="170"/>
                      <a:pt x="5256" y="91"/>
                    </a:cubicBezTo>
                    <a:cubicBezTo>
                      <a:pt x="5164" y="28"/>
                      <a:pt x="5066" y="1"/>
                      <a:pt x="496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35"/>
              <p:cNvSpPr/>
              <p:nvPr/>
            </p:nvSpPr>
            <p:spPr>
              <a:xfrm>
                <a:off x="2125850" y="497875"/>
                <a:ext cx="1398775" cy="1559875"/>
              </a:xfrm>
              <a:custGeom>
                <a:avLst/>
                <a:gdLst/>
                <a:ahLst/>
                <a:cxnLst/>
                <a:rect l="l" t="t" r="r" b="b"/>
                <a:pathLst>
                  <a:path w="55951" h="62395" extrusionOk="0">
                    <a:moveTo>
                      <a:pt x="20569" y="0"/>
                    </a:moveTo>
                    <a:lnTo>
                      <a:pt x="20569" y="0"/>
                    </a:lnTo>
                    <a:cubicBezTo>
                      <a:pt x="22140" y="16130"/>
                      <a:pt x="13732" y="32755"/>
                      <a:pt x="0" y="41280"/>
                    </a:cubicBezTo>
                    <a:cubicBezTo>
                      <a:pt x="954" y="44898"/>
                      <a:pt x="2442" y="48359"/>
                      <a:pt x="4637" y="51438"/>
                    </a:cubicBezTo>
                    <a:cubicBezTo>
                      <a:pt x="8405" y="56725"/>
                      <a:pt x="13466" y="61176"/>
                      <a:pt x="20101" y="62100"/>
                    </a:cubicBezTo>
                    <a:cubicBezTo>
                      <a:pt x="21563" y="62304"/>
                      <a:pt x="23016" y="62394"/>
                      <a:pt x="24462" y="62394"/>
                    </a:cubicBezTo>
                    <a:cubicBezTo>
                      <a:pt x="27775" y="62394"/>
                      <a:pt x="31053" y="61919"/>
                      <a:pt x="34324" y="61237"/>
                    </a:cubicBezTo>
                    <a:cubicBezTo>
                      <a:pt x="41737" y="59692"/>
                      <a:pt x="48009" y="54284"/>
                      <a:pt x="52056" y="48116"/>
                    </a:cubicBezTo>
                    <a:cubicBezTo>
                      <a:pt x="55950" y="42183"/>
                      <a:pt x="54702" y="34558"/>
                      <a:pt x="53102" y="28195"/>
                    </a:cubicBezTo>
                    <a:cubicBezTo>
                      <a:pt x="52137" y="24354"/>
                      <a:pt x="52197" y="20371"/>
                      <a:pt x="51596" y="16475"/>
                    </a:cubicBezTo>
                    <a:cubicBezTo>
                      <a:pt x="51593" y="16449"/>
                      <a:pt x="51589" y="16423"/>
                      <a:pt x="51584" y="16397"/>
                    </a:cubicBezTo>
                    <a:cubicBezTo>
                      <a:pt x="50909" y="12157"/>
                      <a:pt x="49001" y="8030"/>
                      <a:pt x="46226" y="4643"/>
                    </a:cubicBezTo>
                    <a:cubicBezTo>
                      <a:pt x="44016" y="5062"/>
                      <a:pt x="41768" y="5269"/>
                      <a:pt x="39519" y="5269"/>
                    </a:cubicBezTo>
                    <a:cubicBezTo>
                      <a:pt x="32880" y="5269"/>
                      <a:pt x="26236" y="3466"/>
                      <a:pt x="20569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35"/>
              <p:cNvSpPr/>
              <p:nvPr/>
            </p:nvSpPr>
            <p:spPr>
              <a:xfrm>
                <a:off x="1661875" y="864925"/>
                <a:ext cx="792450" cy="767175"/>
              </a:xfrm>
              <a:custGeom>
                <a:avLst/>
                <a:gdLst/>
                <a:ahLst/>
                <a:cxnLst/>
                <a:rect l="l" t="t" r="r" b="b"/>
                <a:pathLst>
                  <a:path w="31698" h="30687" extrusionOk="0">
                    <a:moveTo>
                      <a:pt x="18194" y="0"/>
                    </a:moveTo>
                    <a:cubicBezTo>
                      <a:pt x="17986" y="0"/>
                      <a:pt x="17778" y="31"/>
                      <a:pt x="17580" y="90"/>
                    </a:cubicBezTo>
                    <a:cubicBezTo>
                      <a:pt x="17427" y="137"/>
                      <a:pt x="17278" y="197"/>
                      <a:pt x="17136" y="271"/>
                    </a:cubicBezTo>
                    <a:cubicBezTo>
                      <a:pt x="16653" y="519"/>
                      <a:pt x="16242" y="908"/>
                      <a:pt x="15895" y="1330"/>
                    </a:cubicBezTo>
                    <a:cubicBezTo>
                      <a:pt x="14762" y="2705"/>
                      <a:pt x="14203" y="4481"/>
                      <a:pt x="14016" y="6253"/>
                    </a:cubicBezTo>
                    <a:cubicBezTo>
                      <a:pt x="13828" y="8026"/>
                      <a:pt x="13986" y="9814"/>
                      <a:pt x="14144" y="11588"/>
                    </a:cubicBezTo>
                    <a:cubicBezTo>
                      <a:pt x="13254" y="9489"/>
                      <a:pt x="9557" y="3823"/>
                      <a:pt x="6399" y="3823"/>
                    </a:cubicBezTo>
                    <a:cubicBezTo>
                      <a:pt x="5589" y="3823"/>
                      <a:pt x="4815" y="4195"/>
                      <a:pt x="4133" y="5095"/>
                    </a:cubicBezTo>
                    <a:cubicBezTo>
                      <a:pt x="3070" y="6497"/>
                      <a:pt x="4654" y="8783"/>
                      <a:pt x="5587" y="9814"/>
                    </a:cubicBezTo>
                    <a:cubicBezTo>
                      <a:pt x="6191" y="10482"/>
                      <a:pt x="6663" y="11142"/>
                      <a:pt x="7394" y="11701"/>
                    </a:cubicBezTo>
                    <a:lnTo>
                      <a:pt x="10324" y="13943"/>
                    </a:lnTo>
                    <a:cubicBezTo>
                      <a:pt x="7811" y="14158"/>
                      <a:pt x="5047" y="14790"/>
                      <a:pt x="3064" y="16419"/>
                    </a:cubicBezTo>
                    <a:cubicBezTo>
                      <a:pt x="1684" y="17554"/>
                      <a:pt x="0" y="19835"/>
                      <a:pt x="1932" y="21295"/>
                    </a:cubicBezTo>
                    <a:cubicBezTo>
                      <a:pt x="2539" y="21753"/>
                      <a:pt x="3288" y="21936"/>
                      <a:pt x="4050" y="21936"/>
                    </a:cubicBezTo>
                    <a:cubicBezTo>
                      <a:pt x="4800" y="21936"/>
                      <a:pt x="5563" y="21758"/>
                      <a:pt x="6216" y="21490"/>
                    </a:cubicBezTo>
                    <a:cubicBezTo>
                      <a:pt x="8189" y="20679"/>
                      <a:pt x="9876" y="19237"/>
                      <a:pt x="11494" y="17860"/>
                    </a:cubicBezTo>
                    <a:cubicBezTo>
                      <a:pt x="11642" y="17732"/>
                      <a:pt x="11791" y="17605"/>
                      <a:pt x="11940" y="17477"/>
                    </a:cubicBezTo>
                    <a:lnTo>
                      <a:pt x="11940" y="17477"/>
                    </a:lnTo>
                    <a:cubicBezTo>
                      <a:pt x="10673" y="20358"/>
                      <a:pt x="9943" y="23444"/>
                      <a:pt x="9788" y="26586"/>
                    </a:cubicBezTo>
                    <a:cubicBezTo>
                      <a:pt x="9746" y="27452"/>
                      <a:pt x="9752" y="28347"/>
                      <a:pt x="10078" y="29148"/>
                    </a:cubicBezTo>
                    <a:cubicBezTo>
                      <a:pt x="10403" y="29949"/>
                      <a:pt x="11119" y="30638"/>
                      <a:pt x="11969" y="30684"/>
                    </a:cubicBezTo>
                    <a:cubicBezTo>
                      <a:pt x="12001" y="30686"/>
                      <a:pt x="12033" y="30687"/>
                      <a:pt x="12065" y="30687"/>
                    </a:cubicBezTo>
                    <a:cubicBezTo>
                      <a:pt x="13141" y="30687"/>
                      <a:pt x="13988" y="29705"/>
                      <a:pt x="14557" y="28754"/>
                    </a:cubicBezTo>
                    <a:cubicBezTo>
                      <a:pt x="16401" y="25674"/>
                      <a:pt x="17196" y="21954"/>
                      <a:pt x="16772" y="18371"/>
                    </a:cubicBezTo>
                    <a:lnTo>
                      <a:pt x="16772" y="18371"/>
                    </a:lnTo>
                    <a:cubicBezTo>
                      <a:pt x="17182" y="21828"/>
                      <a:pt x="20608" y="25910"/>
                      <a:pt x="23834" y="26861"/>
                    </a:cubicBezTo>
                    <a:cubicBezTo>
                      <a:pt x="24249" y="26983"/>
                      <a:pt x="24657" y="27046"/>
                      <a:pt x="25044" y="27046"/>
                    </a:cubicBezTo>
                    <a:cubicBezTo>
                      <a:pt x="26354" y="27046"/>
                      <a:pt x="27417" y="26329"/>
                      <a:pt x="27614" y="24763"/>
                    </a:cubicBezTo>
                    <a:cubicBezTo>
                      <a:pt x="27847" y="22899"/>
                      <a:pt x="26448" y="21057"/>
                      <a:pt x="25220" y="19781"/>
                    </a:cubicBezTo>
                    <a:cubicBezTo>
                      <a:pt x="23991" y="18506"/>
                      <a:pt x="22527" y="17496"/>
                      <a:pt x="21043" y="16548"/>
                    </a:cubicBezTo>
                    <a:cubicBezTo>
                      <a:pt x="22155" y="16494"/>
                      <a:pt x="23277" y="16119"/>
                      <a:pt x="24317" y="15750"/>
                    </a:cubicBezTo>
                    <a:cubicBezTo>
                      <a:pt x="26482" y="14981"/>
                      <a:pt x="31698" y="12942"/>
                      <a:pt x="31011" y="9836"/>
                    </a:cubicBezTo>
                    <a:cubicBezTo>
                      <a:pt x="30656" y="8230"/>
                      <a:pt x="29434" y="7684"/>
                      <a:pt x="27966" y="7684"/>
                    </a:cubicBezTo>
                    <a:cubicBezTo>
                      <a:pt x="25900" y="7684"/>
                      <a:pt x="23347" y="8766"/>
                      <a:pt x="22042" y="9498"/>
                    </a:cubicBezTo>
                    <a:cubicBezTo>
                      <a:pt x="21174" y="9985"/>
                      <a:pt x="18976" y="10991"/>
                      <a:pt x="18540" y="11914"/>
                    </a:cubicBezTo>
                    <a:cubicBezTo>
                      <a:pt x="19382" y="10130"/>
                      <a:pt x="20305" y="7906"/>
                      <a:pt x="20265" y="5919"/>
                    </a:cubicBezTo>
                    <a:cubicBezTo>
                      <a:pt x="20236" y="4545"/>
                      <a:pt x="20465" y="1653"/>
                      <a:pt x="19532" y="562"/>
                    </a:cubicBezTo>
                    <a:cubicBezTo>
                      <a:pt x="19206" y="181"/>
                      <a:pt x="18702" y="0"/>
                      <a:pt x="181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35"/>
              <p:cNvSpPr/>
              <p:nvPr/>
            </p:nvSpPr>
            <p:spPr>
              <a:xfrm>
                <a:off x="1806900" y="1041100"/>
                <a:ext cx="470175" cy="440950"/>
              </a:xfrm>
              <a:custGeom>
                <a:avLst/>
                <a:gdLst/>
                <a:ahLst/>
                <a:cxnLst/>
                <a:rect l="l" t="t" r="r" b="b"/>
                <a:pathLst>
                  <a:path w="18807" h="17638" extrusionOk="0">
                    <a:moveTo>
                      <a:pt x="10136" y="9030"/>
                    </a:moveTo>
                    <a:lnTo>
                      <a:pt x="10153" y="9063"/>
                    </a:lnTo>
                    <a:cubicBezTo>
                      <a:pt x="10125" y="9124"/>
                      <a:pt x="10089" y="9181"/>
                      <a:pt x="10063" y="9243"/>
                    </a:cubicBezTo>
                    <a:cubicBezTo>
                      <a:pt x="10089" y="9174"/>
                      <a:pt x="10110" y="9101"/>
                      <a:pt x="10136" y="9030"/>
                    </a:cubicBezTo>
                    <a:close/>
                    <a:moveTo>
                      <a:pt x="10624" y="1"/>
                    </a:moveTo>
                    <a:cubicBezTo>
                      <a:pt x="10596" y="1"/>
                      <a:pt x="10568" y="4"/>
                      <a:pt x="10538" y="13"/>
                    </a:cubicBezTo>
                    <a:cubicBezTo>
                      <a:pt x="10427" y="45"/>
                      <a:pt x="10343" y="135"/>
                      <a:pt x="10272" y="226"/>
                    </a:cubicBezTo>
                    <a:cubicBezTo>
                      <a:pt x="9671" y="993"/>
                      <a:pt x="9494" y="2005"/>
                      <a:pt x="9406" y="2977"/>
                    </a:cubicBezTo>
                    <a:cubicBezTo>
                      <a:pt x="9235" y="4883"/>
                      <a:pt x="9339" y="6800"/>
                      <a:pt x="9480" y="8710"/>
                    </a:cubicBezTo>
                    <a:cubicBezTo>
                      <a:pt x="8294" y="6343"/>
                      <a:pt x="6552" y="4254"/>
                      <a:pt x="4424" y="2676"/>
                    </a:cubicBezTo>
                    <a:cubicBezTo>
                      <a:pt x="4158" y="2477"/>
                      <a:pt x="3830" y="2282"/>
                      <a:pt x="3516" y="2282"/>
                    </a:cubicBezTo>
                    <a:cubicBezTo>
                      <a:pt x="3414" y="2282"/>
                      <a:pt x="3312" y="2303"/>
                      <a:pt x="3215" y="2352"/>
                    </a:cubicBezTo>
                    <a:cubicBezTo>
                      <a:pt x="2859" y="2531"/>
                      <a:pt x="2758" y="3009"/>
                      <a:pt x="2843" y="3399"/>
                    </a:cubicBezTo>
                    <a:cubicBezTo>
                      <a:pt x="2989" y="4073"/>
                      <a:pt x="3525" y="4586"/>
                      <a:pt x="4046" y="5038"/>
                    </a:cubicBezTo>
                    <a:cubicBezTo>
                      <a:pt x="5741" y="6506"/>
                      <a:pt x="7565" y="7818"/>
                      <a:pt x="9498" y="8955"/>
                    </a:cubicBezTo>
                    <a:lnTo>
                      <a:pt x="9498" y="8965"/>
                    </a:lnTo>
                    <a:cubicBezTo>
                      <a:pt x="8308" y="8699"/>
                      <a:pt x="7090" y="8514"/>
                      <a:pt x="5875" y="8514"/>
                    </a:cubicBezTo>
                    <a:cubicBezTo>
                      <a:pt x="5456" y="8514"/>
                      <a:pt x="5037" y="8536"/>
                      <a:pt x="4620" y="8584"/>
                    </a:cubicBezTo>
                    <a:cubicBezTo>
                      <a:pt x="2985" y="8774"/>
                      <a:pt x="1366" y="9394"/>
                      <a:pt x="171" y="10526"/>
                    </a:cubicBezTo>
                    <a:cubicBezTo>
                      <a:pt x="89" y="10604"/>
                      <a:pt x="0" y="10707"/>
                      <a:pt x="26" y="10819"/>
                    </a:cubicBezTo>
                    <a:cubicBezTo>
                      <a:pt x="45" y="10898"/>
                      <a:pt x="118" y="10955"/>
                      <a:pt x="187" y="10995"/>
                    </a:cubicBezTo>
                    <a:cubicBezTo>
                      <a:pt x="446" y="11148"/>
                      <a:pt x="737" y="11202"/>
                      <a:pt x="1037" y="11202"/>
                    </a:cubicBezTo>
                    <a:cubicBezTo>
                      <a:pt x="1377" y="11202"/>
                      <a:pt x="1729" y="11132"/>
                      <a:pt x="2061" y="11058"/>
                    </a:cubicBezTo>
                    <a:cubicBezTo>
                      <a:pt x="4569" y="10496"/>
                      <a:pt x="7047" y="9819"/>
                      <a:pt x="9496" y="9027"/>
                    </a:cubicBezTo>
                    <a:lnTo>
                      <a:pt x="9496" y="9027"/>
                    </a:lnTo>
                    <a:cubicBezTo>
                      <a:pt x="8376" y="10173"/>
                      <a:pt x="7477" y="11514"/>
                      <a:pt x="6844" y="12983"/>
                    </a:cubicBezTo>
                    <a:cubicBezTo>
                      <a:pt x="6268" y="14324"/>
                      <a:pt x="5940" y="15935"/>
                      <a:pt x="6670" y="17197"/>
                    </a:cubicBezTo>
                    <a:cubicBezTo>
                      <a:pt x="6773" y="17376"/>
                      <a:pt x="6908" y="17552"/>
                      <a:pt x="7105" y="17613"/>
                    </a:cubicBezTo>
                    <a:cubicBezTo>
                      <a:pt x="7157" y="17630"/>
                      <a:pt x="7208" y="17638"/>
                      <a:pt x="7259" y="17638"/>
                    </a:cubicBezTo>
                    <a:cubicBezTo>
                      <a:pt x="7614" y="17638"/>
                      <a:pt x="7915" y="17252"/>
                      <a:pt x="8091" y="16908"/>
                    </a:cubicBezTo>
                    <a:cubicBezTo>
                      <a:pt x="9233" y="14681"/>
                      <a:pt x="9805" y="12206"/>
                      <a:pt x="9759" y="9704"/>
                    </a:cubicBezTo>
                    <a:lnTo>
                      <a:pt x="9733" y="9570"/>
                    </a:lnTo>
                    <a:lnTo>
                      <a:pt x="9943" y="9479"/>
                    </a:lnTo>
                    <a:cubicBezTo>
                      <a:pt x="10075" y="9456"/>
                      <a:pt x="10205" y="9421"/>
                      <a:pt x="10337" y="9397"/>
                    </a:cubicBezTo>
                    <a:cubicBezTo>
                      <a:pt x="10997" y="10614"/>
                      <a:pt x="11681" y="11825"/>
                      <a:pt x="12523" y="12923"/>
                    </a:cubicBezTo>
                    <a:cubicBezTo>
                      <a:pt x="13489" y="14180"/>
                      <a:pt x="14683" y="15298"/>
                      <a:pt x="16119" y="15964"/>
                    </a:cubicBezTo>
                    <a:cubicBezTo>
                      <a:pt x="16347" y="16069"/>
                      <a:pt x="16618" y="16153"/>
                      <a:pt x="16867" y="16153"/>
                    </a:cubicBezTo>
                    <a:cubicBezTo>
                      <a:pt x="17086" y="16153"/>
                      <a:pt x="17287" y="16088"/>
                      <a:pt x="17424" y="15913"/>
                    </a:cubicBezTo>
                    <a:cubicBezTo>
                      <a:pt x="17590" y="15702"/>
                      <a:pt x="17583" y="15402"/>
                      <a:pt x="17528" y="15138"/>
                    </a:cubicBezTo>
                    <a:cubicBezTo>
                      <a:pt x="17363" y="14349"/>
                      <a:pt x="16840" y="13686"/>
                      <a:pt x="16302" y="13086"/>
                    </a:cubicBezTo>
                    <a:cubicBezTo>
                      <a:pt x="15207" y="11867"/>
                      <a:pt x="13977" y="10777"/>
                      <a:pt x="12636" y="9834"/>
                    </a:cubicBezTo>
                    <a:cubicBezTo>
                      <a:pt x="12273" y="9579"/>
                      <a:pt x="11878" y="9334"/>
                      <a:pt x="11466" y="9156"/>
                    </a:cubicBezTo>
                    <a:cubicBezTo>
                      <a:pt x="12266" y="8972"/>
                      <a:pt x="13061" y="8770"/>
                      <a:pt x="13844" y="8529"/>
                    </a:cubicBezTo>
                    <a:cubicBezTo>
                      <a:pt x="15515" y="8018"/>
                      <a:pt x="17218" y="7329"/>
                      <a:pt x="18355" y="6002"/>
                    </a:cubicBezTo>
                    <a:cubicBezTo>
                      <a:pt x="18592" y="5727"/>
                      <a:pt x="18807" y="5326"/>
                      <a:pt x="18614" y="5016"/>
                    </a:cubicBezTo>
                    <a:cubicBezTo>
                      <a:pt x="18487" y="4815"/>
                      <a:pt x="18232" y="4738"/>
                      <a:pt x="17997" y="4702"/>
                    </a:cubicBezTo>
                    <a:cubicBezTo>
                      <a:pt x="17790" y="4669"/>
                      <a:pt x="17582" y="4653"/>
                      <a:pt x="17375" y="4653"/>
                    </a:cubicBezTo>
                    <a:cubicBezTo>
                      <a:pt x="16075" y="4653"/>
                      <a:pt x="14803" y="5260"/>
                      <a:pt x="13649" y="5905"/>
                    </a:cubicBezTo>
                    <a:cubicBezTo>
                      <a:pt x="12309" y="6654"/>
                      <a:pt x="10952" y="7556"/>
                      <a:pt x="10241" y="8891"/>
                    </a:cubicBezTo>
                    <a:cubicBezTo>
                      <a:pt x="10221" y="8891"/>
                      <a:pt x="10201" y="8897"/>
                      <a:pt x="10182" y="8898"/>
                    </a:cubicBezTo>
                    <a:cubicBezTo>
                      <a:pt x="10751" y="7316"/>
                      <a:pt x="11138" y="5673"/>
                      <a:pt x="11332" y="4004"/>
                    </a:cubicBezTo>
                    <a:cubicBezTo>
                      <a:pt x="11465" y="2842"/>
                      <a:pt x="11500" y="1639"/>
                      <a:pt x="11129" y="531"/>
                    </a:cubicBezTo>
                    <a:cubicBezTo>
                      <a:pt x="11046" y="284"/>
                      <a:pt x="10862" y="1"/>
                      <a:pt x="106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35"/>
              <p:cNvSpPr/>
              <p:nvPr/>
            </p:nvSpPr>
            <p:spPr>
              <a:xfrm>
                <a:off x="1938975" y="1141975"/>
                <a:ext cx="217225" cy="214325"/>
              </a:xfrm>
              <a:custGeom>
                <a:avLst/>
                <a:gdLst/>
                <a:ahLst/>
                <a:cxnLst/>
                <a:rect l="l" t="t" r="r" b="b"/>
                <a:pathLst>
                  <a:path w="8689" h="8573" extrusionOk="0">
                    <a:moveTo>
                      <a:pt x="5465" y="0"/>
                    </a:moveTo>
                    <a:cubicBezTo>
                      <a:pt x="5386" y="0"/>
                      <a:pt x="5196" y="227"/>
                      <a:pt x="4989" y="631"/>
                    </a:cubicBezTo>
                    <a:cubicBezTo>
                      <a:pt x="4769" y="1062"/>
                      <a:pt x="4543" y="1701"/>
                      <a:pt x="4434" y="2435"/>
                    </a:cubicBezTo>
                    <a:cubicBezTo>
                      <a:pt x="4325" y="3169"/>
                      <a:pt x="4359" y="3847"/>
                      <a:pt x="4447" y="4322"/>
                    </a:cubicBezTo>
                    <a:cubicBezTo>
                      <a:pt x="4449" y="4332"/>
                      <a:pt x="4451" y="4341"/>
                      <a:pt x="4453" y="4351"/>
                    </a:cubicBezTo>
                    <a:cubicBezTo>
                      <a:pt x="4210" y="3995"/>
                      <a:pt x="3853" y="3556"/>
                      <a:pt x="3406" y="3120"/>
                    </a:cubicBezTo>
                    <a:cubicBezTo>
                      <a:pt x="2532" y="2263"/>
                      <a:pt x="1649" y="1753"/>
                      <a:pt x="1420" y="1753"/>
                    </a:cubicBezTo>
                    <a:cubicBezTo>
                      <a:pt x="1394" y="1753"/>
                      <a:pt x="1377" y="1759"/>
                      <a:pt x="1368" y="1772"/>
                    </a:cubicBezTo>
                    <a:cubicBezTo>
                      <a:pt x="1274" y="1905"/>
                      <a:pt x="2074" y="2617"/>
                      <a:pt x="3005" y="3531"/>
                    </a:cubicBezTo>
                    <a:cubicBezTo>
                      <a:pt x="3568" y="4079"/>
                      <a:pt x="4056" y="4578"/>
                      <a:pt x="4385" y="4869"/>
                    </a:cubicBezTo>
                    <a:cubicBezTo>
                      <a:pt x="4029" y="4677"/>
                      <a:pt x="3270" y="4433"/>
                      <a:pt x="2343" y="4409"/>
                    </a:cubicBezTo>
                    <a:cubicBezTo>
                      <a:pt x="2277" y="4406"/>
                      <a:pt x="2211" y="4405"/>
                      <a:pt x="2146" y="4405"/>
                    </a:cubicBezTo>
                    <a:cubicBezTo>
                      <a:pt x="915" y="4405"/>
                      <a:pt x="1" y="4794"/>
                      <a:pt x="46" y="4930"/>
                    </a:cubicBezTo>
                    <a:cubicBezTo>
                      <a:pt x="62" y="4989"/>
                      <a:pt x="206" y="5006"/>
                      <a:pt x="443" y="5006"/>
                    </a:cubicBezTo>
                    <a:cubicBezTo>
                      <a:pt x="766" y="5006"/>
                      <a:pt x="1264" y="4974"/>
                      <a:pt x="1841" y="4974"/>
                    </a:cubicBezTo>
                    <a:cubicBezTo>
                      <a:pt x="1997" y="4974"/>
                      <a:pt x="2159" y="4976"/>
                      <a:pt x="2324" y="4982"/>
                    </a:cubicBezTo>
                    <a:cubicBezTo>
                      <a:pt x="3070" y="5001"/>
                      <a:pt x="3727" y="5086"/>
                      <a:pt x="4143" y="5117"/>
                    </a:cubicBezTo>
                    <a:cubicBezTo>
                      <a:pt x="3837" y="5327"/>
                      <a:pt x="3444" y="5683"/>
                      <a:pt x="3095" y="6175"/>
                    </a:cubicBezTo>
                    <a:cubicBezTo>
                      <a:pt x="2436" y="7092"/>
                      <a:pt x="2265" y="8013"/>
                      <a:pt x="2411" y="8056"/>
                    </a:cubicBezTo>
                    <a:cubicBezTo>
                      <a:pt x="2416" y="8058"/>
                      <a:pt x="2422" y="8059"/>
                      <a:pt x="2427" y="8059"/>
                    </a:cubicBezTo>
                    <a:cubicBezTo>
                      <a:pt x="2592" y="8059"/>
                      <a:pt x="2977" y="7319"/>
                      <a:pt x="3561" y="6508"/>
                    </a:cubicBezTo>
                    <a:cubicBezTo>
                      <a:pt x="3790" y="6187"/>
                      <a:pt x="4016" y="5899"/>
                      <a:pt x="4205" y="5657"/>
                    </a:cubicBezTo>
                    <a:lnTo>
                      <a:pt x="4205" y="5657"/>
                    </a:lnTo>
                    <a:cubicBezTo>
                      <a:pt x="4116" y="5964"/>
                      <a:pt x="4052" y="6277"/>
                      <a:pt x="4016" y="6594"/>
                    </a:cubicBezTo>
                    <a:cubicBezTo>
                      <a:pt x="3953" y="7147"/>
                      <a:pt x="3958" y="7650"/>
                      <a:pt x="4043" y="8029"/>
                    </a:cubicBezTo>
                    <a:cubicBezTo>
                      <a:pt x="4121" y="8380"/>
                      <a:pt x="4274" y="8572"/>
                      <a:pt x="4350" y="8572"/>
                    </a:cubicBezTo>
                    <a:cubicBezTo>
                      <a:pt x="4356" y="8572"/>
                      <a:pt x="4361" y="8571"/>
                      <a:pt x="4366" y="8569"/>
                    </a:cubicBezTo>
                    <a:cubicBezTo>
                      <a:pt x="4443" y="8537"/>
                      <a:pt x="4423" y="8323"/>
                      <a:pt x="4447" y="7993"/>
                    </a:cubicBezTo>
                    <a:cubicBezTo>
                      <a:pt x="4472" y="7661"/>
                      <a:pt x="4527" y="7183"/>
                      <a:pt x="4586" y="6662"/>
                    </a:cubicBezTo>
                    <a:cubicBezTo>
                      <a:pt x="4644" y="6149"/>
                      <a:pt x="4712" y="5684"/>
                      <a:pt x="4750" y="5335"/>
                    </a:cubicBezTo>
                    <a:cubicBezTo>
                      <a:pt x="4908" y="5561"/>
                      <a:pt x="5173" y="5855"/>
                      <a:pt x="5503" y="6154"/>
                    </a:cubicBezTo>
                    <a:cubicBezTo>
                      <a:pt x="6024" y="6624"/>
                      <a:pt x="6522" y="6946"/>
                      <a:pt x="6713" y="6946"/>
                    </a:cubicBezTo>
                    <a:cubicBezTo>
                      <a:pt x="6743" y="6946"/>
                      <a:pt x="6765" y="6938"/>
                      <a:pt x="6779" y="6923"/>
                    </a:cubicBezTo>
                    <a:cubicBezTo>
                      <a:pt x="6883" y="6804"/>
                      <a:pt x="6485" y="6268"/>
                      <a:pt x="5888" y="5728"/>
                    </a:cubicBezTo>
                    <a:cubicBezTo>
                      <a:pt x="5664" y="5522"/>
                      <a:pt x="5423" y="5334"/>
                      <a:pt x="5170" y="5165"/>
                    </a:cubicBezTo>
                    <a:cubicBezTo>
                      <a:pt x="5462" y="5159"/>
                      <a:pt x="5827" y="5146"/>
                      <a:pt x="6229" y="5146"/>
                    </a:cubicBezTo>
                    <a:cubicBezTo>
                      <a:pt x="6332" y="5146"/>
                      <a:pt x="6438" y="5147"/>
                      <a:pt x="6545" y="5149"/>
                    </a:cubicBezTo>
                    <a:cubicBezTo>
                      <a:pt x="7278" y="5157"/>
                      <a:pt x="7924" y="5221"/>
                      <a:pt x="8299" y="5221"/>
                    </a:cubicBezTo>
                    <a:cubicBezTo>
                      <a:pt x="8500" y="5221"/>
                      <a:pt x="8623" y="5202"/>
                      <a:pt x="8639" y="5147"/>
                    </a:cubicBezTo>
                    <a:cubicBezTo>
                      <a:pt x="8689" y="5002"/>
                      <a:pt x="7772" y="4590"/>
                      <a:pt x="6554" y="4574"/>
                    </a:cubicBezTo>
                    <a:cubicBezTo>
                      <a:pt x="6518" y="4573"/>
                      <a:pt x="6482" y="4573"/>
                      <a:pt x="6446" y="4573"/>
                    </a:cubicBezTo>
                    <a:cubicBezTo>
                      <a:pt x="5907" y="4573"/>
                      <a:pt x="5432" y="4653"/>
                      <a:pt x="5078" y="4750"/>
                    </a:cubicBezTo>
                    <a:cubicBezTo>
                      <a:pt x="5132" y="4701"/>
                      <a:pt x="5190" y="4646"/>
                      <a:pt x="5254" y="4588"/>
                    </a:cubicBezTo>
                    <a:cubicBezTo>
                      <a:pt x="5630" y="4236"/>
                      <a:pt x="6041" y="3925"/>
                      <a:pt x="6482" y="3657"/>
                    </a:cubicBezTo>
                    <a:cubicBezTo>
                      <a:pt x="7519" y="3039"/>
                      <a:pt x="8496" y="2687"/>
                      <a:pt x="8444" y="2520"/>
                    </a:cubicBezTo>
                    <a:cubicBezTo>
                      <a:pt x="8433" y="2486"/>
                      <a:pt x="8368" y="2467"/>
                      <a:pt x="8258" y="2467"/>
                    </a:cubicBezTo>
                    <a:cubicBezTo>
                      <a:pt x="8135" y="2467"/>
                      <a:pt x="7956" y="2490"/>
                      <a:pt x="7736" y="2539"/>
                    </a:cubicBezTo>
                    <a:cubicBezTo>
                      <a:pt x="7187" y="2664"/>
                      <a:pt x="6663" y="2877"/>
                      <a:pt x="6182" y="3168"/>
                    </a:cubicBezTo>
                    <a:cubicBezTo>
                      <a:pt x="5611" y="3512"/>
                      <a:pt x="5177" y="3957"/>
                      <a:pt x="4941" y="4328"/>
                    </a:cubicBezTo>
                    <a:cubicBezTo>
                      <a:pt x="4903" y="4386"/>
                      <a:pt x="4873" y="4441"/>
                      <a:pt x="4844" y="4494"/>
                    </a:cubicBezTo>
                    <a:cubicBezTo>
                      <a:pt x="4867" y="4025"/>
                      <a:pt x="4882" y="3310"/>
                      <a:pt x="5003" y="2517"/>
                    </a:cubicBezTo>
                    <a:cubicBezTo>
                      <a:pt x="5197" y="1145"/>
                      <a:pt x="5629" y="80"/>
                      <a:pt x="5480" y="4"/>
                    </a:cubicBezTo>
                    <a:cubicBezTo>
                      <a:pt x="5475" y="1"/>
                      <a:pt x="5470" y="0"/>
                      <a:pt x="54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35"/>
              <p:cNvSpPr/>
              <p:nvPr/>
            </p:nvSpPr>
            <p:spPr>
              <a:xfrm>
                <a:off x="2694225" y="1232075"/>
                <a:ext cx="8805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2" h="5393" extrusionOk="0">
                    <a:moveTo>
                      <a:pt x="1394" y="1"/>
                    </a:moveTo>
                    <a:cubicBezTo>
                      <a:pt x="1340" y="1"/>
                      <a:pt x="1285" y="6"/>
                      <a:pt x="1231" y="17"/>
                    </a:cubicBezTo>
                    <a:cubicBezTo>
                      <a:pt x="420" y="178"/>
                      <a:pt x="0" y="1507"/>
                      <a:pt x="294" y="2987"/>
                    </a:cubicBezTo>
                    <a:cubicBezTo>
                      <a:pt x="567" y="4368"/>
                      <a:pt x="1365" y="5392"/>
                      <a:pt x="2129" y="5392"/>
                    </a:cubicBezTo>
                    <a:cubicBezTo>
                      <a:pt x="2184" y="5392"/>
                      <a:pt x="2238" y="5387"/>
                      <a:pt x="2293" y="5376"/>
                    </a:cubicBezTo>
                    <a:cubicBezTo>
                      <a:pt x="3103" y="5216"/>
                      <a:pt x="3522" y="3886"/>
                      <a:pt x="3229" y="2406"/>
                    </a:cubicBezTo>
                    <a:cubicBezTo>
                      <a:pt x="2956" y="1025"/>
                      <a:pt x="2159" y="1"/>
                      <a:pt x="1394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35"/>
              <p:cNvSpPr/>
              <p:nvPr/>
            </p:nvSpPr>
            <p:spPr>
              <a:xfrm>
                <a:off x="3126000" y="1151300"/>
                <a:ext cx="8810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4" h="5393" extrusionOk="0">
                    <a:moveTo>
                      <a:pt x="1394" y="0"/>
                    </a:moveTo>
                    <a:cubicBezTo>
                      <a:pt x="1339" y="0"/>
                      <a:pt x="1285" y="5"/>
                      <a:pt x="1232" y="16"/>
                    </a:cubicBezTo>
                    <a:cubicBezTo>
                      <a:pt x="421" y="177"/>
                      <a:pt x="1" y="1507"/>
                      <a:pt x="295" y="2987"/>
                    </a:cubicBezTo>
                    <a:cubicBezTo>
                      <a:pt x="568" y="4368"/>
                      <a:pt x="1365" y="5393"/>
                      <a:pt x="2130" y="5393"/>
                    </a:cubicBezTo>
                    <a:cubicBezTo>
                      <a:pt x="2184" y="5393"/>
                      <a:pt x="2239" y="5387"/>
                      <a:pt x="2293" y="5377"/>
                    </a:cubicBezTo>
                    <a:cubicBezTo>
                      <a:pt x="3104" y="5216"/>
                      <a:pt x="3524" y="3887"/>
                      <a:pt x="3230" y="2405"/>
                    </a:cubicBezTo>
                    <a:cubicBezTo>
                      <a:pt x="2957" y="1023"/>
                      <a:pt x="2158" y="0"/>
                      <a:pt x="1394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35"/>
              <p:cNvSpPr/>
              <p:nvPr/>
            </p:nvSpPr>
            <p:spPr>
              <a:xfrm>
                <a:off x="4299150" y="2184725"/>
                <a:ext cx="148225" cy="271000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10840" extrusionOk="0">
                    <a:moveTo>
                      <a:pt x="2266" y="0"/>
                    </a:moveTo>
                    <a:cubicBezTo>
                      <a:pt x="2233" y="0"/>
                      <a:pt x="2200" y="1"/>
                      <a:pt x="2167" y="3"/>
                    </a:cubicBezTo>
                    <a:cubicBezTo>
                      <a:pt x="1282" y="55"/>
                      <a:pt x="556" y="805"/>
                      <a:pt x="278" y="1648"/>
                    </a:cubicBezTo>
                    <a:cubicBezTo>
                      <a:pt x="0" y="2490"/>
                      <a:pt x="81" y="3406"/>
                      <a:pt x="217" y="4282"/>
                    </a:cubicBezTo>
                    <a:cubicBezTo>
                      <a:pt x="411" y="5531"/>
                      <a:pt x="716" y="6782"/>
                      <a:pt x="1338" y="7879"/>
                    </a:cubicBezTo>
                    <a:cubicBezTo>
                      <a:pt x="2242" y="9469"/>
                      <a:pt x="4082" y="10721"/>
                      <a:pt x="5929" y="10839"/>
                    </a:cubicBezTo>
                    <a:lnTo>
                      <a:pt x="5183" y="3321"/>
                    </a:lnTo>
                    <a:cubicBezTo>
                      <a:pt x="5400" y="2281"/>
                      <a:pt x="4699" y="1254"/>
                      <a:pt x="3848" y="621"/>
                    </a:cubicBezTo>
                    <a:cubicBezTo>
                      <a:pt x="3385" y="278"/>
                      <a:pt x="2838" y="0"/>
                      <a:pt x="2266" y="0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35"/>
              <p:cNvSpPr/>
              <p:nvPr/>
            </p:nvSpPr>
            <p:spPr>
              <a:xfrm>
                <a:off x="4320725" y="2225425"/>
                <a:ext cx="124700" cy="177650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7106" extrusionOk="0">
                    <a:moveTo>
                      <a:pt x="1083" y="0"/>
                    </a:moveTo>
                    <a:cubicBezTo>
                      <a:pt x="913" y="0"/>
                      <a:pt x="740" y="94"/>
                      <a:pt x="630" y="229"/>
                    </a:cubicBezTo>
                    <a:cubicBezTo>
                      <a:pt x="482" y="408"/>
                      <a:pt x="423" y="643"/>
                      <a:pt x="383" y="872"/>
                    </a:cubicBezTo>
                    <a:cubicBezTo>
                      <a:pt x="0" y="2986"/>
                      <a:pt x="873" y="5280"/>
                      <a:pt x="2565" y="6602"/>
                    </a:cubicBezTo>
                    <a:cubicBezTo>
                      <a:pt x="2909" y="6870"/>
                      <a:pt x="3340" y="7106"/>
                      <a:pt x="3759" y="7106"/>
                    </a:cubicBezTo>
                    <a:cubicBezTo>
                      <a:pt x="3893" y="7106"/>
                      <a:pt x="4026" y="7081"/>
                      <a:pt x="4155" y="7026"/>
                    </a:cubicBezTo>
                    <a:cubicBezTo>
                      <a:pt x="4667" y="6805"/>
                      <a:pt x="4872" y="6193"/>
                      <a:pt x="4987" y="5648"/>
                    </a:cubicBezTo>
                    <a:lnTo>
                      <a:pt x="4987" y="5648"/>
                    </a:lnTo>
                    <a:lnTo>
                      <a:pt x="4734" y="6073"/>
                    </a:lnTo>
                    <a:cubicBezTo>
                      <a:pt x="4314" y="3892"/>
                      <a:pt x="2933" y="2037"/>
                      <a:pt x="1548" y="303"/>
                    </a:cubicBezTo>
                    <a:cubicBezTo>
                      <a:pt x="1464" y="197"/>
                      <a:pt x="1373" y="87"/>
                      <a:pt x="1249" y="33"/>
                    </a:cubicBezTo>
                    <a:cubicBezTo>
                      <a:pt x="1195" y="10"/>
                      <a:pt x="1139" y="0"/>
                      <a:pt x="10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35"/>
              <p:cNvSpPr/>
              <p:nvPr/>
            </p:nvSpPr>
            <p:spPr>
              <a:xfrm>
                <a:off x="4333575" y="2222875"/>
                <a:ext cx="94400" cy="167075"/>
              </a:xfrm>
              <a:custGeom>
                <a:avLst/>
                <a:gdLst/>
                <a:ahLst/>
                <a:cxnLst/>
                <a:rect l="l" t="t" r="r" b="b"/>
                <a:pathLst>
                  <a:path w="3776" h="6683" extrusionOk="0">
                    <a:moveTo>
                      <a:pt x="79" y="0"/>
                    </a:moveTo>
                    <a:cubicBezTo>
                      <a:pt x="56" y="0"/>
                      <a:pt x="42" y="5"/>
                      <a:pt x="38" y="14"/>
                    </a:cubicBezTo>
                    <a:cubicBezTo>
                      <a:pt x="0" y="90"/>
                      <a:pt x="378" y="332"/>
                      <a:pt x="901" y="801"/>
                    </a:cubicBezTo>
                    <a:cubicBezTo>
                      <a:pt x="2272" y="2024"/>
                      <a:pt x="3153" y="3702"/>
                      <a:pt x="3380" y="5525"/>
                    </a:cubicBezTo>
                    <a:cubicBezTo>
                      <a:pt x="3470" y="6222"/>
                      <a:pt x="3454" y="6669"/>
                      <a:pt x="3539" y="6682"/>
                    </a:cubicBezTo>
                    <a:cubicBezTo>
                      <a:pt x="3540" y="6682"/>
                      <a:pt x="3541" y="6682"/>
                      <a:pt x="3542" y="6682"/>
                    </a:cubicBezTo>
                    <a:cubicBezTo>
                      <a:pt x="3605" y="6682"/>
                      <a:pt x="3757" y="6242"/>
                      <a:pt x="3764" y="5500"/>
                    </a:cubicBezTo>
                    <a:cubicBezTo>
                      <a:pt x="3776" y="4755"/>
                      <a:pt x="3584" y="3706"/>
                      <a:pt x="3051" y="2685"/>
                    </a:cubicBezTo>
                    <a:cubicBezTo>
                      <a:pt x="2514" y="1666"/>
                      <a:pt x="1758" y="913"/>
                      <a:pt x="1139" y="499"/>
                    </a:cubicBezTo>
                    <a:cubicBezTo>
                      <a:pt x="612" y="143"/>
                      <a:pt x="207" y="0"/>
                      <a:pt x="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35"/>
              <p:cNvSpPr/>
              <p:nvPr/>
            </p:nvSpPr>
            <p:spPr>
              <a:xfrm>
                <a:off x="4353150" y="2286975"/>
                <a:ext cx="56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557" extrusionOk="0">
                    <a:moveTo>
                      <a:pt x="1190" y="0"/>
                    </a:moveTo>
                    <a:cubicBezTo>
                      <a:pt x="1167" y="0"/>
                      <a:pt x="1144" y="0"/>
                      <a:pt x="1120" y="1"/>
                    </a:cubicBezTo>
                    <a:cubicBezTo>
                      <a:pt x="467" y="17"/>
                      <a:pt x="1" y="310"/>
                      <a:pt x="53" y="447"/>
                    </a:cubicBezTo>
                    <a:cubicBezTo>
                      <a:pt x="83" y="536"/>
                      <a:pt x="274" y="557"/>
                      <a:pt x="546" y="557"/>
                    </a:cubicBezTo>
                    <a:cubicBezTo>
                      <a:pt x="717" y="557"/>
                      <a:pt x="920" y="549"/>
                      <a:pt x="1136" y="544"/>
                    </a:cubicBezTo>
                    <a:cubicBezTo>
                      <a:pt x="1694" y="525"/>
                      <a:pt x="2169" y="535"/>
                      <a:pt x="2211" y="389"/>
                    </a:cubicBezTo>
                    <a:cubicBezTo>
                      <a:pt x="2254" y="254"/>
                      <a:pt x="1809" y="0"/>
                      <a:pt x="11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35"/>
              <p:cNvSpPr/>
              <p:nvPr/>
            </p:nvSpPr>
            <p:spPr>
              <a:xfrm>
                <a:off x="2874300" y="1419650"/>
                <a:ext cx="256725" cy="183775"/>
              </a:xfrm>
              <a:custGeom>
                <a:avLst/>
                <a:gdLst/>
                <a:ahLst/>
                <a:cxnLst/>
                <a:rect l="l" t="t" r="r" b="b"/>
                <a:pathLst>
                  <a:path w="10269" h="7351" extrusionOk="0">
                    <a:moveTo>
                      <a:pt x="10268" y="1"/>
                    </a:moveTo>
                    <a:lnTo>
                      <a:pt x="10268" y="1"/>
                    </a:lnTo>
                    <a:cubicBezTo>
                      <a:pt x="9321" y="318"/>
                      <a:pt x="8344" y="583"/>
                      <a:pt x="7372" y="854"/>
                    </a:cubicBezTo>
                    <a:cubicBezTo>
                      <a:pt x="5107" y="1487"/>
                      <a:pt x="2838" y="2047"/>
                      <a:pt x="532" y="2047"/>
                    </a:cubicBezTo>
                    <a:cubicBezTo>
                      <a:pt x="355" y="2047"/>
                      <a:pt x="177" y="2043"/>
                      <a:pt x="0" y="2037"/>
                    </a:cubicBezTo>
                    <a:lnTo>
                      <a:pt x="0" y="2037"/>
                    </a:lnTo>
                    <a:cubicBezTo>
                      <a:pt x="271" y="3527"/>
                      <a:pt x="911" y="4966"/>
                      <a:pt x="2016" y="5993"/>
                    </a:cubicBezTo>
                    <a:cubicBezTo>
                      <a:pt x="2919" y="6833"/>
                      <a:pt x="4153" y="7351"/>
                      <a:pt x="5373" y="7351"/>
                    </a:cubicBezTo>
                    <a:cubicBezTo>
                      <a:pt x="5840" y="7351"/>
                      <a:pt x="6305" y="7275"/>
                      <a:pt x="6748" y="7112"/>
                    </a:cubicBezTo>
                    <a:cubicBezTo>
                      <a:pt x="8235" y="6566"/>
                      <a:pt x="9271" y="5156"/>
                      <a:pt x="9760" y="3648"/>
                    </a:cubicBezTo>
                    <a:cubicBezTo>
                      <a:pt x="10141" y="2475"/>
                      <a:pt x="10238" y="1239"/>
                      <a:pt x="10268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35"/>
              <p:cNvSpPr/>
              <p:nvPr/>
            </p:nvSpPr>
            <p:spPr>
              <a:xfrm>
                <a:off x="2922625" y="1507975"/>
                <a:ext cx="190625" cy="9545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3818" extrusionOk="0">
                    <a:moveTo>
                      <a:pt x="4781" y="1"/>
                    </a:moveTo>
                    <a:cubicBezTo>
                      <a:pt x="4126" y="1"/>
                      <a:pt x="3473" y="103"/>
                      <a:pt x="2852" y="315"/>
                    </a:cubicBezTo>
                    <a:cubicBezTo>
                      <a:pt x="1723" y="700"/>
                      <a:pt x="734" y="1437"/>
                      <a:pt x="0" y="2374"/>
                    </a:cubicBezTo>
                    <a:cubicBezTo>
                      <a:pt x="29" y="2402"/>
                      <a:pt x="54" y="2432"/>
                      <a:pt x="83" y="2460"/>
                    </a:cubicBezTo>
                    <a:cubicBezTo>
                      <a:pt x="986" y="3300"/>
                      <a:pt x="2220" y="3818"/>
                      <a:pt x="3440" y="3818"/>
                    </a:cubicBezTo>
                    <a:cubicBezTo>
                      <a:pt x="3907" y="3818"/>
                      <a:pt x="4372" y="3742"/>
                      <a:pt x="4815" y="3579"/>
                    </a:cubicBezTo>
                    <a:cubicBezTo>
                      <a:pt x="6121" y="3100"/>
                      <a:pt x="7077" y="1953"/>
                      <a:pt x="7624" y="661"/>
                    </a:cubicBezTo>
                    <a:cubicBezTo>
                      <a:pt x="6743" y="230"/>
                      <a:pt x="5761" y="1"/>
                      <a:pt x="4781" y="1"/>
                    </a:cubicBezTo>
                    <a:close/>
                  </a:path>
                </a:pathLst>
              </a:custGeom>
              <a:solidFill>
                <a:srgbClr val="FC44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35"/>
              <p:cNvSpPr/>
              <p:nvPr/>
            </p:nvSpPr>
            <p:spPr>
              <a:xfrm>
                <a:off x="2902375" y="1218775"/>
                <a:ext cx="161275" cy="167325"/>
              </a:xfrm>
              <a:custGeom>
                <a:avLst/>
                <a:gdLst/>
                <a:ahLst/>
                <a:cxnLst/>
                <a:rect l="l" t="t" r="r" b="b"/>
                <a:pathLst>
                  <a:path w="6451" h="6693" extrusionOk="0">
                    <a:moveTo>
                      <a:pt x="217" y="0"/>
                    </a:moveTo>
                    <a:lnTo>
                      <a:pt x="217" y="0"/>
                    </a:lnTo>
                    <a:cubicBezTo>
                      <a:pt x="1" y="1684"/>
                      <a:pt x="290" y="3425"/>
                      <a:pt x="1012" y="4958"/>
                    </a:cubicBezTo>
                    <a:cubicBezTo>
                      <a:pt x="1535" y="6071"/>
                      <a:pt x="2295" y="6693"/>
                      <a:pt x="3320" y="6693"/>
                    </a:cubicBezTo>
                    <a:cubicBezTo>
                      <a:pt x="3732" y="6693"/>
                      <a:pt x="4187" y="6592"/>
                      <a:pt x="4687" y="6383"/>
                    </a:cubicBezTo>
                    <a:cubicBezTo>
                      <a:pt x="5081" y="6217"/>
                      <a:pt x="5418" y="5937"/>
                      <a:pt x="5712" y="5627"/>
                    </a:cubicBezTo>
                    <a:cubicBezTo>
                      <a:pt x="5994" y="5329"/>
                      <a:pt x="6248" y="4987"/>
                      <a:pt x="6356" y="4592"/>
                    </a:cubicBezTo>
                    <a:cubicBezTo>
                      <a:pt x="6451" y="4252"/>
                      <a:pt x="6432" y="3894"/>
                      <a:pt x="6403" y="3542"/>
                    </a:cubicBezTo>
                    <a:cubicBezTo>
                      <a:pt x="6369" y="3144"/>
                      <a:pt x="6320" y="2740"/>
                      <a:pt x="6157" y="2375"/>
                    </a:cubicBezTo>
                    <a:cubicBezTo>
                      <a:pt x="5699" y="1350"/>
                      <a:pt x="4459" y="906"/>
                      <a:pt x="3333" y="906"/>
                    </a:cubicBezTo>
                    <a:cubicBezTo>
                      <a:pt x="3315" y="906"/>
                      <a:pt x="3297" y="906"/>
                      <a:pt x="3279" y="907"/>
                    </a:cubicBezTo>
                    <a:cubicBezTo>
                      <a:pt x="2941" y="912"/>
                      <a:pt x="2604" y="946"/>
                      <a:pt x="2267" y="946"/>
                    </a:cubicBezTo>
                    <a:cubicBezTo>
                      <a:pt x="2136" y="946"/>
                      <a:pt x="2005" y="941"/>
                      <a:pt x="1875" y="927"/>
                    </a:cubicBezTo>
                    <a:cubicBezTo>
                      <a:pt x="1408" y="876"/>
                      <a:pt x="928" y="691"/>
                      <a:pt x="660" y="307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35"/>
              <p:cNvSpPr/>
              <p:nvPr/>
            </p:nvSpPr>
            <p:spPr>
              <a:xfrm>
                <a:off x="2467850" y="1430475"/>
                <a:ext cx="357850" cy="235775"/>
              </a:xfrm>
              <a:custGeom>
                <a:avLst/>
                <a:gdLst/>
                <a:ahLst/>
                <a:cxnLst/>
                <a:rect l="l" t="t" r="r" b="b"/>
                <a:pathLst>
                  <a:path w="14314" h="9431" extrusionOk="0">
                    <a:moveTo>
                      <a:pt x="9359" y="1"/>
                    </a:moveTo>
                    <a:cubicBezTo>
                      <a:pt x="7283" y="1"/>
                      <a:pt x="5112" y="566"/>
                      <a:pt x="3451" y="1785"/>
                    </a:cubicBezTo>
                    <a:cubicBezTo>
                      <a:pt x="1469" y="3240"/>
                      <a:pt x="0" y="6429"/>
                      <a:pt x="2406" y="8268"/>
                    </a:cubicBezTo>
                    <a:cubicBezTo>
                      <a:pt x="3444" y="9061"/>
                      <a:pt x="4883" y="9431"/>
                      <a:pt x="6391" y="9431"/>
                    </a:cubicBezTo>
                    <a:cubicBezTo>
                      <a:pt x="9432" y="9431"/>
                      <a:pt x="12750" y="7927"/>
                      <a:pt x="13611" y="5361"/>
                    </a:cubicBezTo>
                    <a:cubicBezTo>
                      <a:pt x="14313" y="3270"/>
                      <a:pt x="12697" y="260"/>
                      <a:pt x="10398" y="48"/>
                    </a:cubicBezTo>
                    <a:cubicBezTo>
                      <a:pt x="10056" y="17"/>
                      <a:pt x="9709" y="1"/>
                      <a:pt x="935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35"/>
              <p:cNvSpPr/>
              <p:nvPr/>
            </p:nvSpPr>
            <p:spPr>
              <a:xfrm>
                <a:off x="3182050" y="1301400"/>
                <a:ext cx="247125" cy="205425"/>
              </a:xfrm>
              <a:custGeom>
                <a:avLst/>
                <a:gdLst/>
                <a:ahLst/>
                <a:cxnLst/>
                <a:rect l="l" t="t" r="r" b="b"/>
                <a:pathLst>
                  <a:path w="9885" h="8217" extrusionOk="0">
                    <a:moveTo>
                      <a:pt x="5667" y="1"/>
                    </a:moveTo>
                    <a:cubicBezTo>
                      <a:pt x="3412" y="1"/>
                      <a:pt x="1019" y="1464"/>
                      <a:pt x="400" y="3613"/>
                    </a:cubicBezTo>
                    <a:cubicBezTo>
                      <a:pt x="0" y="4998"/>
                      <a:pt x="432" y="6648"/>
                      <a:pt x="1605" y="7488"/>
                    </a:cubicBezTo>
                    <a:cubicBezTo>
                      <a:pt x="2132" y="7864"/>
                      <a:pt x="2770" y="8064"/>
                      <a:pt x="3412" y="8157"/>
                    </a:cubicBezTo>
                    <a:cubicBezTo>
                      <a:pt x="3696" y="8197"/>
                      <a:pt x="3982" y="8217"/>
                      <a:pt x="4266" y="8217"/>
                    </a:cubicBezTo>
                    <a:cubicBezTo>
                      <a:pt x="5211" y="8217"/>
                      <a:pt x="6147" y="7999"/>
                      <a:pt x="7000" y="7576"/>
                    </a:cubicBezTo>
                    <a:cubicBezTo>
                      <a:pt x="8079" y="7037"/>
                      <a:pt x="9009" y="6144"/>
                      <a:pt x="9448" y="5019"/>
                    </a:cubicBezTo>
                    <a:cubicBezTo>
                      <a:pt x="9885" y="3894"/>
                      <a:pt x="9776" y="2535"/>
                      <a:pt x="9042" y="1578"/>
                    </a:cubicBezTo>
                    <a:cubicBezTo>
                      <a:pt x="8200" y="478"/>
                      <a:pt x="6956" y="1"/>
                      <a:pt x="5667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35"/>
              <p:cNvSpPr/>
              <p:nvPr/>
            </p:nvSpPr>
            <p:spPr>
              <a:xfrm>
                <a:off x="4187450" y="2605925"/>
                <a:ext cx="1180375" cy="1086900"/>
              </a:xfrm>
              <a:custGeom>
                <a:avLst/>
                <a:gdLst/>
                <a:ahLst/>
                <a:cxnLst/>
                <a:rect l="l" t="t" r="r" b="b"/>
                <a:pathLst>
                  <a:path w="47215" h="43476" extrusionOk="0">
                    <a:moveTo>
                      <a:pt x="22789" y="1"/>
                    </a:moveTo>
                    <a:lnTo>
                      <a:pt x="23476" y="5984"/>
                    </a:lnTo>
                    <a:cubicBezTo>
                      <a:pt x="23645" y="7466"/>
                      <a:pt x="23786" y="9083"/>
                      <a:pt x="22975" y="10335"/>
                    </a:cubicBezTo>
                    <a:cubicBezTo>
                      <a:pt x="22157" y="11599"/>
                      <a:pt x="20565" y="12140"/>
                      <a:pt x="19065" y="12269"/>
                    </a:cubicBezTo>
                    <a:cubicBezTo>
                      <a:pt x="18612" y="12308"/>
                      <a:pt x="18158" y="12318"/>
                      <a:pt x="17703" y="12318"/>
                    </a:cubicBezTo>
                    <a:cubicBezTo>
                      <a:pt x="17267" y="12318"/>
                      <a:pt x="16830" y="12309"/>
                      <a:pt x="16393" y="12309"/>
                    </a:cubicBezTo>
                    <a:cubicBezTo>
                      <a:pt x="15776" y="12309"/>
                      <a:pt x="15160" y="12326"/>
                      <a:pt x="14550" y="12411"/>
                    </a:cubicBezTo>
                    <a:cubicBezTo>
                      <a:pt x="8666" y="13231"/>
                      <a:pt x="5541" y="18625"/>
                      <a:pt x="3819" y="23777"/>
                    </a:cubicBezTo>
                    <a:cubicBezTo>
                      <a:pt x="1869" y="29620"/>
                      <a:pt x="358" y="36338"/>
                      <a:pt x="1" y="42439"/>
                    </a:cubicBezTo>
                    <a:lnTo>
                      <a:pt x="44982" y="43476"/>
                    </a:lnTo>
                    <a:cubicBezTo>
                      <a:pt x="46170" y="36507"/>
                      <a:pt x="47215" y="28776"/>
                      <a:pt x="43350" y="22859"/>
                    </a:cubicBezTo>
                    <a:cubicBezTo>
                      <a:pt x="41193" y="19557"/>
                      <a:pt x="37783" y="17313"/>
                      <a:pt x="35051" y="14469"/>
                    </a:cubicBezTo>
                    <a:cubicBezTo>
                      <a:pt x="31177" y="10437"/>
                      <a:pt x="30362" y="5848"/>
                      <a:pt x="30666" y="443"/>
                    </a:cubicBezTo>
                    <a:lnTo>
                      <a:pt x="30666" y="443"/>
                    </a:lnTo>
                    <a:cubicBezTo>
                      <a:pt x="29605" y="728"/>
                      <a:pt x="28507" y="870"/>
                      <a:pt x="27409" y="870"/>
                    </a:cubicBezTo>
                    <a:cubicBezTo>
                      <a:pt x="25832" y="870"/>
                      <a:pt x="24256" y="578"/>
                      <a:pt x="22789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35"/>
              <p:cNvSpPr/>
              <p:nvPr/>
            </p:nvSpPr>
            <p:spPr>
              <a:xfrm>
                <a:off x="1789275" y="1393125"/>
                <a:ext cx="468800" cy="408625"/>
              </a:xfrm>
              <a:custGeom>
                <a:avLst/>
                <a:gdLst/>
                <a:ahLst/>
                <a:cxnLst/>
                <a:rect l="l" t="t" r="r" b="b"/>
                <a:pathLst>
                  <a:path w="18752" h="16345" extrusionOk="0">
                    <a:moveTo>
                      <a:pt x="8328" y="0"/>
                    </a:moveTo>
                    <a:cubicBezTo>
                      <a:pt x="7451" y="0"/>
                      <a:pt x="6556" y="151"/>
                      <a:pt x="5672" y="475"/>
                    </a:cubicBezTo>
                    <a:cubicBezTo>
                      <a:pt x="0" y="2553"/>
                      <a:pt x="2100" y="8786"/>
                      <a:pt x="5336" y="12112"/>
                    </a:cubicBezTo>
                    <a:cubicBezTo>
                      <a:pt x="7054" y="13877"/>
                      <a:pt x="9180" y="15283"/>
                      <a:pt x="11553" y="15942"/>
                    </a:cubicBezTo>
                    <a:cubicBezTo>
                      <a:pt x="12501" y="16206"/>
                      <a:pt x="13490" y="16344"/>
                      <a:pt x="14476" y="16344"/>
                    </a:cubicBezTo>
                    <a:cubicBezTo>
                      <a:pt x="15956" y="16344"/>
                      <a:pt x="17430" y="16033"/>
                      <a:pt x="18752" y="15372"/>
                    </a:cubicBezTo>
                    <a:lnTo>
                      <a:pt x="16242" y="6527"/>
                    </a:lnTo>
                    <a:cubicBezTo>
                      <a:pt x="15435" y="2720"/>
                      <a:pt x="12045" y="0"/>
                      <a:pt x="8328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35"/>
              <p:cNvSpPr/>
              <p:nvPr/>
            </p:nvSpPr>
            <p:spPr>
              <a:xfrm>
                <a:off x="1897450" y="1456950"/>
                <a:ext cx="287525" cy="304100"/>
              </a:xfrm>
              <a:custGeom>
                <a:avLst/>
                <a:gdLst/>
                <a:ahLst/>
                <a:cxnLst/>
                <a:rect l="l" t="t" r="r" b="b"/>
                <a:pathLst>
                  <a:path w="11501" h="12164" extrusionOk="0">
                    <a:moveTo>
                      <a:pt x="1679" y="1"/>
                    </a:moveTo>
                    <a:cubicBezTo>
                      <a:pt x="1213" y="1"/>
                      <a:pt x="784" y="221"/>
                      <a:pt x="491" y="805"/>
                    </a:cubicBezTo>
                    <a:cubicBezTo>
                      <a:pt x="0" y="1786"/>
                      <a:pt x="290" y="3192"/>
                      <a:pt x="521" y="4205"/>
                    </a:cubicBezTo>
                    <a:cubicBezTo>
                      <a:pt x="828" y="5556"/>
                      <a:pt x="1512" y="6796"/>
                      <a:pt x="2326" y="7918"/>
                    </a:cubicBezTo>
                    <a:cubicBezTo>
                      <a:pt x="3252" y="9197"/>
                      <a:pt x="4375" y="10360"/>
                      <a:pt x="5739" y="11153"/>
                    </a:cubicBezTo>
                    <a:cubicBezTo>
                      <a:pt x="6818" y="11781"/>
                      <a:pt x="8060" y="12164"/>
                      <a:pt x="9302" y="12164"/>
                    </a:cubicBezTo>
                    <a:cubicBezTo>
                      <a:pt x="9632" y="12164"/>
                      <a:pt x="9961" y="12137"/>
                      <a:pt x="10287" y="12080"/>
                    </a:cubicBezTo>
                    <a:cubicBezTo>
                      <a:pt x="10775" y="11995"/>
                      <a:pt x="11330" y="11770"/>
                      <a:pt x="11446" y="11287"/>
                    </a:cubicBezTo>
                    <a:cubicBezTo>
                      <a:pt x="11501" y="11055"/>
                      <a:pt x="11439" y="10812"/>
                      <a:pt x="11370" y="10583"/>
                    </a:cubicBezTo>
                    <a:cubicBezTo>
                      <a:pt x="10777" y="8603"/>
                      <a:pt x="9696" y="6802"/>
                      <a:pt x="8351" y="5242"/>
                    </a:cubicBezTo>
                    <a:cubicBezTo>
                      <a:pt x="7103" y="3794"/>
                      <a:pt x="5465" y="2802"/>
                      <a:pt x="4145" y="1474"/>
                    </a:cubicBezTo>
                    <a:cubicBezTo>
                      <a:pt x="4052" y="1382"/>
                      <a:pt x="3961" y="1286"/>
                      <a:pt x="3871" y="1189"/>
                    </a:cubicBezTo>
                    <a:cubicBezTo>
                      <a:pt x="3347" y="620"/>
                      <a:pt x="2461" y="1"/>
                      <a:pt x="167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35"/>
              <p:cNvSpPr/>
              <p:nvPr/>
            </p:nvSpPr>
            <p:spPr>
              <a:xfrm>
                <a:off x="1928600" y="1452900"/>
                <a:ext cx="270175" cy="289150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1566" extrusionOk="0">
                    <a:moveTo>
                      <a:pt x="55" y="1"/>
                    </a:moveTo>
                    <a:cubicBezTo>
                      <a:pt x="42" y="1"/>
                      <a:pt x="34" y="3"/>
                      <a:pt x="33" y="7"/>
                    </a:cubicBezTo>
                    <a:cubicBezTo>
                      <a:pt x="1" y="85"/>
                      <a:pt x="836" y="452"/>
                      <a:pt x="2082" y="1208"/>
                    </a:cubicBezTo>
                    <a:cubicBezTo>
                      <a:pt x="2707" y="1583"/>
                      <a:pt x="3421" y="2077"/>
                      <a:pt x="4179" y="2667"/>
                    </a:cubicBezTo>
                    <a:cubicBezTo>
                      <a:pt x="5816" y="3960"/>
                      <a:pt x="7244" y="5500"/>
                      <a:pt x="8413" y="7230"/>
                    </a:cubicBezTo>
                    <a:cubicBezTo>
                      <a:pt x="8944" y="8030"/>
                      <a:pt x="9383" y="8778"/>
                      <a:pt x="9710" y="9430"/>
                    </a:cubicBezTo>
                    <a:cubicBezTo>
                      <a:pt x="10362" y="10711"/>
                      <a:pt x="10666" y="11565"/>
                      <a:pt x="10751" y="11565"/>
                    </a:cubicBezTo>
                    <a:cubicBezTo>
                      <a:pt x="10752" y="11565"/>
                      <a:pt x="10753" y="11565"/>
                      <a:pt x="10754" y="11564"/>
                    </a:cubicBezTo>
                    <a:cubicBezTo>
                      <a:pt x="10807" y="11550"/>
                      <a:pt x="10623" y="10645"/>
                      <a:pt x="10030" y="9279"/>
                    </a:cubicBezTo>
                    <a:cubicBezTo>
                      <a:pt x="9738" y="8594"/>
                      <a:pt x="9322" y="7811"/>
                      <a:pt x="8798" y="6977"/>
                    </a:cubicBezTo>
                    <a:cubicBezTo>
                      <a:pt x="7644" y="5171"/>
                      <a:pt x="6174" y="3588"/>
                      <a:pt x="4461" y="2302"/>
                    </a:cubicBezTo>
                    <a:cubicBezTo>
                      <a:pt x="3669" y="1716"/>
                      <a:pt x="2917" y="1242"/>
                      <a:pt x="2258" y="901"/>
                    </a:cubicBezTo>
                    <a:cubicBezTo>
                      <a:pt x="1049" y="265"/>
                      <a:pt x="201" y="1"/>
                      <a:pt x="55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>
                <a:off x="1996375" y="1604250"/>
                <a:ext cx="134800" cy="28000"/>
              </a:xfrm>
              <a:custGeom>
                <a:avLst/>
                <a:gdLst/>
                <a:ahLst/>
                <a:cxnLst/>
                <a:rect l="l" t="t" r="r" b="b"/>
                <a:pathLst>
                  <a:path w="5392" h="1120" extrusionOk="0">
                    <a:moveTo>
                      <a:pt x="3433" y="1"/>
                    </a:moveTo>
                    <a:cubicBezTo>
                      <a:pt x="3177" y="1"/>
                      <a:pt x="2906" y="17"/>
                      <a:pt x="2623" y="54"/>
                    </a:cubicBezTo>
                    <a:cubicBezTo>
                      <a:pt x="1069" y="248"/>
                      <a:pt x="1" y="992"/>
                      <a:pt x="75" y="1098"/>
                    </a:cubicBezTo>
                    <a:cubicBezTo>
                      <a:pt x="82" y="1113"/>
                      <a:pt x="103" y="1120"/>
                      <a:pt x="137" y="1120"/>
                    </a:cubicBezTo>
                    <a:cubicBezTo>
                      <a:pt x="397" y="1120"/>
                      <a:pt x="1406" y="707"/>
                      <a:pt x="2688" y="551"/>
                    </a:cubicBezTo>
                    <a:cubicBezTo>
                      <a:pt x="3224" y="479"/>
                      <a:pt x="3725" y="462"/>
                      <a:pt x="4144" y="462"/>
                    </a:cubicBezTo>
                    <a:cubicBezTo>
                      <a:pt x="4509" y="462"/>
                      <a:pt x="4813" y="475"/>
                      <a:pt x="5025" y="475"/>
                    </a:cubicBezTo>
                    <a:cubicBezTo>
                      <a:pt x="5226" y="475"/>
                      <a:pt x="5344" y="463"/>
                      <a:pt x="5354" y="419"/>
                    </a:cubicBezTo>
                    <a:cubicBezTo>
                      <a:pt x="5391" y="319"/>
                      <a:pt x="4580" y="1"/>
                      <a:pt x="3433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>
                <a:off x="4187450" y="2912925"/>
                <a:ext cx="1158500" cy="773075"/>
              </a:xfrm>
              <a:custGeom>
                <a:avLst/>
                <a:gdLst/>
                <a:ahLst/>
                <a:cxnLst/>
                <a:rect l="l" t="t" r="r" b="b"/>
                <a:pathLst>
                  <a:path w="46340" h="30923" extrusionOk="0">
                    <a:moveTo>
                      <a:pt x="18878" y="1"/>
                    </a:moveTo>
                    <a:cubicBezTo>
                      <a:pt x="18479" y="28"/>
                      <a:pt x="18079" y="35"/>
                      <a:pt x="17678" y="35"/>
                    </a:cubicBezTo>
                    <a:cubicBezTo>
                      <a:pt x="17263" y="35"/>
                      <a:pt x="16847" y="28"/>
                      <a:pt x="16431" y="28"/>
                    </a:cubicBezTo>
                    <a:cubicBezTo>
                      <a:pt x="15802" y="28"/>
                      <a:pt x="15174" y="45"/>
                      <a:pt x="14550" y="131"/>
                    </a:cubicBezTo>
                    <a:cubicBezTo>
                      <a:pt x="8668" y="951"/>
                      <a:pt x="5543" y="6345"/>
                      <a:pt x="3821" y="11497"/>
                    </a:cubicBezTo>
                    <a:cubicBezTo>
                      <a:pt x="1869" y="17340"/>
                      <a:pt x="358" y="24058"/>
                      <a:pt x="1" y="30159"/>
                    </a:cubicBezTo>
                    <a:lnTo>
                      <a:pt x="33125" y="30922"/>
                    </a:lnTo>
                    <a:lnTo>
                      <a:pt x="34186" y="25865"/>
                    </a:lnTo>
                    <a:cubicBezTo>
                      <a:pt x="35120" y="25969"/>
                      <a:pt x="36060" y="26021"/>
                      <a:pt x="37000" y="26021"/>
                    </a:cubicBezTo>
                    <a:cubicBezTo>
                      <a:pt x="40032" y="26021"/>
                      <a:pt x="43064" y="25484"/>
                      <a:pt x="45914" y="24446"/>
                    </a:cubicBezTo>
                    <a:cubicBezTo>
                      <a:pt x="46340" y="19525"/>
                      <a:pt x="45994" y="14627"/>
                      <a:pt x="43351" y="10579"/>
                    </a:cubicBezTo>
                    <a:cubicBezTo>
                      <a:pt x="41193" y="7277"/>
                      <a:pt x="37785" y="5033"/>
                      <a:pt x="35052" y="2189"/>
                    </a:cubicBezTo>
                    <a:cubicBezTo>
                      <a:pt x="34567" y="1686"/>
                      <a:pt x="34115" y="1152"/>
                      <a:pt x="33698" y="593"/>
                    </a:cubicBezTo>
                    <a:cubicBezTo>
                      <a:pt x="31338" y="2051"/>
                      <a:pt x="28731" y="3101"/>
                      <a:pt x="25983" y="3137"/>
                    </a:cubicBezTo>
                    <a:cubicBezTo>
                      <a:pt x="25944" y="3138"/>
                      <a:pt x="25905" y="3138"/>
                      <a:pt x="25866" y="3138"/>
                    </a:cubicBezTo>
                    <a:cubicBezTo>
                      <a:pt x="23231" y="3138"/>
                      <a:pt x="20509" y="1984"/>
                      <a:pt x="188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35"/>
              <p:cNvSpPr/>
              <p:nvPr/>
            </p:nvSpPr>
            <p:spPr>
              <a:xfrm>
                <a:off x="2299975" y="391875"/>
                <a:ext cx="410375" cy="141475"/>
              </a:xfrm>
              <a:custGeom>
                <a:avLst/>
                <a:gdLst/>
                <a:ahLst/>
                <a:cxnLst/>
                <a:rect l="l" t="t" r="r" b="b"/>
                <a:pathLst>
                  <a:path w="16415" h="5659" extrusionOk="0">
                    <a:moveTo>
                      <a:pt x="1347" y="0"/>
                    </a:moveTo>
                    <a:cubicBezTo>
                      <a:pt x="897" y="0"/>
                      <a:pt x="447" y="32"/>
                      <a:pt x="0" y="96"/>
                    </a:cubicBezTo>
                    <a:cubicBezTo>
                      <a:pt x="1634" y="520"/>
                      <a:pt x="4443" y="1221"/>
                      <a:pt x="7561" y="2282"/>
                    </a:cubicBezTo>
                    <a:cubicBezTo>
                      <a:pt x="12253" y="3854"/>
                      <a:pt x="15906" y="5659"/>
                      <a:pt x="16330" y="5659"/>
                    </a:cubicBezTo>
                    <a:cubicBezTo>
                      <a:pt x="16352" y="5659"/>
                      <a:pt x="16365" y="5654"/>
                      <a:pt x="16370" y="5645"/>
                    </a:cubicBezTo>
                    <a:cubicBezTo>
                      <a:pt x="16415" y="5562"/>
                      <a:pt x="15523" y="4976"/>
                      <a:pt x="13992" y="4189"/>
                    </a:cubicBezTo>
                    <a:cubicBezTo>
                      <a:pt x="12461" y="3403"/>
                      <a:pt x="10283" y="2436"/>
                      <a:pt x="7793" y="1593"/>
                    </a:cubicBezTo>
                    <a:cubicBezTo>
                      <a:pt x="5599" y="853"/>
                      <a:pt x="3540" y="336"/>
                      <a:pt x="1923" y="17"/>
                    </a:cubicBezTo>
                    <a:cubicBezTo>
                      <a:pt x="1732" y="6"/>
                      <a:pt x="1539" y="0"/>
                      <a:pt x="1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35"/>
              <p:cNvSpPr/>
              <p:nvPr/>
            </p:nvSpPr>
            <p:spPr>
              <a:xfrm>
                <a:off x="4759700" y="2617525"/>
                <a:ext cx="236425" cy="256600"/>
              </a:xfrm>
              <a:custGeom>
                <a:avLst/>
                <a:gdLst/>
                <a:ahLst/>
                <a:cxnLst/>
                <a:rect l="l" t="t" r="r" b="b"/>
                <a:pathLst>
                  <a:path w="9457" h="10264" extrusionOk="0">
                    <a:moveTo>
                      <a:pt x="7776" y="0"/>
                    </a:moveTo>
                    <a:lnTo>
                      <a:pt x="7637" y="10"/>
                    </a:lnTo>
                    <a:cubicBezTo>
                      <a:pt x="6611" y="273"/>
                      <a:pt x="5558" y="404"/>
                      <a:pt x="4503" y="404"/>
                    </a:cubicBezTo>
                    <a:cubicBezTo>
                      <a:pt x="3932" y="404"/>
                      <a:pt x="3361" y="366"/>
                      <a:pt x="2793" y="288"/>
                    </a:cubicBezTo>
                    <a:cubicBezTo>
                      <a:pt x="1862" y="335"/>
                      <a:pt x="932" y="378"/>
                      <a:pt x="1" y="417"/>
                    </a:cubicBezTo>
                    <a:cubicBezTo>
                      <a:pt x="195" y="2119"/>
                      <a:pt x="390" y="3819"/>
                      <a:pt x="586" y="5520"/>
                    </a:cubicBezTo>
                    <a:cubicBezTo>
                      <a:pt x="745" y="6914"/>
                      <a:pt x="868" y="8422"/>
                      <a:pt x="211" y="9639"/>
                    </a:cubicBezTo>
                    <a:cubicBezTo>
                      <a:pt x="2659" y="10055"/>
                      <a:pt x="5137" y="10264"/>
                      <a:pt x="7618" y="10264"/>
                    </a:cubicBezTo>
                    <a:cubicBezTo>
                      <a:pt x="8231" y="10264"/>
                      <a:pt x="8844" y="10251"/>
                      <a:pt x="9457" y="10225"/>
                    </a:cubicBezTo>
                    <a:cubicBezTo>
                      <a:pt x="7907" y="7157"/>
                      <a:pt x="7564" y="3780"/>
                      <a:pt x="777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35"/>
              <p:cNvSpPr/>
              <p:nvPr/>
            </p:nvSpPr>
            <p:spPr>
              <a:xfrm>
                <a:off x="5264650" y="2289475"/>
                <a:ext cx="306675" cy="286900"/>
              </a:xfrm>
              <a:custGeom>
                <a:avLst/>
                <a:gdLst/>
                <a:ahLst/>
                <a:cxnLst/>
                <a:rect l="l" t="t" r="r" b="b"/>
                <a:pathLst>
                  <a:path w="12267" h="11476" extrusionOk="0">
                    <a:moveTo>
                      <a:pt x="8820" y="1"/>
                    </a:moveTo>
                    <a:cubicBezTo>
                      <a:pt x="8809" y="1"/>
                      <a:pt x="8798" y="1"/>
                      <a:pt x="8786" y="1"/>
                    </a:cubicBezTo>
                    <a:cubicBezTo>
                      <a:pt x="6548" y="8"/>
                      <a:pt x="4347" y="1187"/>
                      <a:pt x="3100" y="3046"/>
                    </a:cubicBezTo>
                    <a:lnTo>
                      <a:pt x="183" y="11162"/>
                    </a:lnTo>
                    <a:cubicBezTo>
                      <a:pt x="169" y="11151"/>
                      <a:pt x="154" y="11146"/>
                      <a:pt x="140" y="11146"/>
                    </a:cubicBezTo>
                    <a:cubicBezTo>
                      <a:pt x="67" y="11146"/>
                      <a:pt x="0" y="11266"/>
                      <a:pt x="49" y="11341"/>
                    </a:cubicBezTo>
                    <a:cubicBezTo>
                      <a:pt x="108" y="11429"/>
                      <a:pt x="230" y="11444"/>
                      <a:pt x="335" y="11450"/>
                    </a:cubicBezTo>
                    <a:cubicBezTo>
                      <a:pt x="679" y="11466"/>
                      <a:pt x="1024" y="11475"/>
                      <a:pt x="1370" y="11475"/>
                    </a:cubicBezTo>
                    <a:cubicBezTo>
                      <a:pt x="3780" y="11475"/>
                      <a:pt x="6219" y="11041"/>
                      <a:pt x="8255" y="9779"/>
                    </a:cubicBezTo>
                    <a:cubicBezTo>
                      <a:pt x="10584" y="8336"/>
                      <a:pt x="12266" y="5637"/>
                      <a:pt x="11920" y="2919"/>
                    </a:cubicBezTo>
                    <a:cubicBezTo>
                      <a:pt x="11785" y="1868"/>
                      <a:pt x="11290" y="780"/>
                      <a:pt x="10343" y="304"/>
                    </a:cubicBezTo>
                    <a:cubicBezTo>
                      <a:pt x="9877" y="68"/>
                      <a:pt x="9342" y="1"/>
                      <a:pt x="8820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35"/>
              <p:cNvSpPr/>
              <p:nvPr/>
            </p:nvSpPr>
            <p:spPr>
              <a:xfrm>
                <a:off x="2380175" y="2430750"/>
                <a:ext cx="241400" cy="58422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23369" extrusionOk="0">
                    <a:moveTo>
                      <a:pt x="577" y="0"/>
                    </a:moveTo>
                    <a:cubicBezTo>
                      <a:pt x="201" y="0"/>
                      <a:pt x="1" y="72"/>
                      <a:pt x="3" y="118"/>
                    </a:cubicBezTo>
                    <a:cubicBezTo>
                      <a:pt x="3" y="203"/>
                      <a:pt x="382" y="238"/>
                      <a:pt x="1002" y="452"/>
                    </a:cubicBezTo>
                    <a:cubicBezTo>
                      <a:pt x="1617" y="662"/>
                      <a:pt x="2476" y="1090"/>
                      <a:pt x="3300" y="1900"/>
                    </a:cubicBezTo>
                    <a:cubicBezTo>
                      <a:pt x="4987" y="3490"/>
                      <a:pt x="6151" y="6711"/>
                      <a:pt x="7222" y="10200"/>
                    </a:cubicBezTo>
                    <a:cubicBezTo>
                      <a:pt x="9304" y="17276"/>
                      <a:pt x="8878" y="23369"/>
                      <a:pt x="9210" y="23369"/>
                    </a:cubicBezTo>
                    <a:cubicBezTo>
                      <a:pt x="9210" y="23369"/>
                      <a:pt x="9210" y="23369"/>
                      <a:pt x="9210" y="23369"/>
                    </a:cubicBezTo>
                    <a:cubicBezTo>
                      <a:pt x="9210" y="23369"/>
                      <a:pt x="9211" y="23369"/>
                      <a:pt x="9211" y="23369"/>
                    </a:cubicBezTo>
                    <a:cubicBezTo>
                      <a:pt x="9345" y="23369"/>
                      <a:pt x="9640" y="21869"/>
                      <a:pt x="9643" y="19412"/>
                    </a:cubicBezTo>
                    <a:cubicBezTo>
                      <a:pt x="9656" y="16953"/>
                      <a:pt x="9324" y="13523"/>
                      <a:pt x="8269" y="9897"/>
                    </a:cubicBezTo>
                    <a:cubicBezTo>
                      <a:pt x="7740" y="8085"/>
                      <a:pt x="7100" y="6408"/>
                      <a:pt x="6405" y="4920"/>
                    </a:cubicBezTo>
                    <a:cubicBezTo>
                      <a:pt x="5704" y="3430"/>
                      <a:pt x="4819" y="2148"/>
                      <a:pt x="3816" y="1327"/>
                    </a:cubicBezTo>
                    <a:cubicBezTo>
                      <a:pt x="2824" y="499"/>
                      <a:pt x="1804" y="137"/>
                      <a:pt x="1101" y="40"/>
                    </a:cubicBezTo>
                    <a:cubicBezTo>
                      <a:pt x="900" y="11"/>
                      <a:pt x="725" y="0"/>
                      <a:pt x="577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35"/>
              <p:cNvSpPr/>
              <p:nvPr/>
            </p:nvSpPr>
            <p:spPr>
              <a:xfrm>
                <a:off x="4387050" y="1707800"/>
                <a:ext cx="995625" cy="1071275"/>
              </a:xfrm>
              <a:custGeom>
                <a:avLst/>
                <a:gdLst/>
                <a:ahLst/>
                <a:cxnLst/>
                <a:rect l="l" t="t" r="r" b="b"/>
                <a:pathLst>
                  <a:path w="39825" h="42851" extrusionOk="0">
                    <a:moveTo>
                      <a:pt x="12880" y="0"/>
                    </a:moveTo>
                    <a:cubicBezTo>
                      <a:pt x="7235" y="1607"/>
                      <a:pt x="2534" y="6137"/>
                      <a:pt x="1625" y="12132"/>
                    </a:cubicBezTo>
                    <a:cubicBezTo>
                      <a:pt x="1120" y="15456"/>
                      <a:pt x="1823" y="18763"/>
                      <a:pt x="1419" y="22063"/>
                    </a:cubicBezTo>
                    <a:cubicBezTo>
                      <a:pt x="623" y="28574"/>
                      <a:pt x="0" y="34217"/>
                      <a:pt x="5597" y="38850"/>
                    </a:cubicBezTo>
                    <a:cubicBezTo>
                      <a:pt x="9087" y="41739"/>
                      <a:pt x="13688" y="42720"/>
                      <a:pt x="18120" y="42832"/>
                    </a:cubicBezTo>
                    <a:cubicBezTo>
                      <a:pt x="18591" y="42844"/>
                      <a:pt x="19069" y="42851"/>
                      <a:pt x="19553" y="42851"/>
                    </a:cubicBezTo>
                    <a:cubicBezTo>
                      <a:pt x="24714" y="42851"/>
                      <a:pt x="30456" y="42055"/>
                      <a:pt x="33803" y="37971"/>
                    </a:cubicBezTo>
                    <a:cubicBezTo>
                      <a:pt x="37011" y="34056"/>
                      <a:pt x="39100" y="29834"/>
                      <a:pt x="39824" y="24933"/>
                    </a:cubicBezTo>
                    <a:lnTo>
                      <a:pt x="39824" y="24933"/>
                    </a:lnTo>
                    <a:cubicBezTo>
                      <a:pt x="39401" y="24951"/>
                      <a:pt x="38978" y="24960"/>
                      <a:pt x="38557" y="24960"/>
                    </a:cubicBezTo>
                    <a:cubicBezTo>
                      <a:pt x="36073" y="24960"/>
                      <a:pt x="33628" y="24630"/>
                      <a:pt x="31357" y="23646"/>
                    </a:cubicBezTo>
                    <a:cubicBezTo>
                      <a:pt x="28022" y="22201"/>
                      <a:pt x="25417" y="19500"/>
                      <a:pt x="22996" y="16791"/>
                    </a:cubicBezTo>
                    <a:cubicBezTo>
                      <a:pt x="18611" y="11886"/>
                      <a:pt x="14362" y="6253"/>
                      <a:pt x="12880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35"/>
              <p:cNvSpPr/>
              <p:nvPr/>
            </p:nvSpPr>
            <p:spPr>
              <a:xfrm>
                <a:off x="3240825" y="2372850"/>
                <a:ext cx="168675" cy="515925"/>
              </a:xfrm>
              <a:custGeom>
                <a:avLst/>
                <a:gdLst/>
                <a:ahLst/>
                <a:cxnLst/>
                <a:rect l="l" t="t" r="r" b="b"/>
                <a:pathLst>
                  <a:path w="6747" h="20637" extrusionOk="0">
                    <a:moveTo>
                      <a:pt x="143" y="1"/>
                    </a:moveTo>
                    <a:cubicBezTo>
                      <a:pt x="129" y="1"/>
                      <a:pt x="119" y="4"/>
                      <a:pt x="114" y="11"/>
                    </a:cubicBezTo>
                    <a:cubicBezTo>
                      <a:pt x="1" y="144"/>
                      <a:pt x="939" y="977"/>
                      <a:pt x="2038" y="2612"/>
                    </a:cubicBezTo>
                    <a:cubicBezTo>
                      <a:pt x="3151" y="4232"/>
                      <a:pt x="4315" y="6725"/>
                      <a:pt x="4969" y="9664"/>
                    </a:cubicBezTo>
                    <a:cubicBezTo>
                      <a:pt x="5624" y="12608"/>
                      <a:pt x="5779" y="15377"/>
                      <a:pt x="5928" y="17380"/>
                    </a:cubicBezTo>
                    <a:cubicBezTo>
                      <a:pt x="6066" y="19386"/>
                      <a:pt x="6190" y="20636"/>
                      <a:pt x="6345" y="20636"/>
                    </a:cubicBezTo>
                    <a:cubicBezTo>
                      <a:pt x="6345" y="20636"/>
                      <a:pt x="6345" y="20636"/>
                      <a:pt x="6345" y="20636"/>
                    </a:cubicBezTo>
                    <a:cubicBezTo>
                      <a:pt x="6491" y="20635"/>
                      <a:pt x="6639" y="19390"/>
                      <a:pt x="6700" y="17364"/>
                    </a:cubicBezTo>
                    <a:cubicBezTo>
                      <a:pt x="6746" y="15342"/>
                      <a:pt x="6716" y="12501"/>
                      <a:pt x="6032" y="9424"/>
                    </a:cubicBezTo>
                    <a:cubicBezTo>
                      <a:pt x="5350" y="6344"/>
                      <a:pt x="3993" y="3737"/>
                      <a:pt x="2657" y="2151"/>
                    </a:cubicBezTo>
                    <a:cubicBezTo>
                      <a:pt x="1421" y="655"/>
                      <a:pt x="342" y="1"/>
                      <a:pt x="143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35"/>
              <p:cNvSpPr/>
              <p:nvPr/>
            </p:nvSpPr>
            <p:spPr>
              <a:xfrm>
                <a:off x="3671675" y="2539150"/>
                <a:ext cx="486450" cy="413325"/>
              </a:xfrm>
              <a:custGeom>
                <a:avLst/>
                <a:gdLst/>
                <a:ahLst/>
                <a:cxnLst/>
                <a:rect l="l" t="t" r="r" b="b"/>
                <a:pathLst>
                  <a:path w="19458" h="16533" extrusionOk="0">
                    <a:moveTo>
                      <a:pt x="4865" y="1689"/>
                    </a:moveTo>
                    <a:cubicBezTo>
                      <a:pt x="4874" y="1689"/>
                      <a:pt x="4883" y="1689"/>
                      <a:pt x="4892" y="1689"/>
                    </a:cubicBezTo>
                    <a:cubicBezTo>
                      <a:pt x="7793" y="1715"/>
                      <a:pt x="10796" y="4434"/>
                      <a:pt x="12596" y="6425"/>
                    </a:cubicBezTo>
                    <a:cubicBezTo>
                      <a:pt x="14664" y="8711"/>
                      <a:pt x="16024" y="11556"/>
                      <a:pt x="17171" y="14405"/>
                    </a:cubicBezTo>
                    <a:lnTo>
                      <a:pt x="17171" y="14405"/>
                    </a:lnTo>
                    <a:cubicBezTo>
                      <a:pt x="14850" y="13115"/>
                      <a:pt x="12560" y="11782"/>
                      <a:pt x="10378" y="10263"/>
                    </a:cubicBezTo>
                    <a:cubicBezTo>
                      <a:pt x="9141" y="9401"/>
                      <a:pt x="7994" y="8427"/>
                      <a:pt x="6891" y="7404"/>
                    </a:cubicBezTo>
                    <a:cubicBezTo>
                      <a:pt x="6729" y="7256"/>
                      <a:pt x="1505" y="1689"/>
                      <a:pt x="4865" y="1689"/>
                    </a:cubicBezTo>
                    <a:close/>
                    <a:moveTo>
                      <a:pt x="4892" y="1"/>
                    </a:moveTo>
                    <a:cubicBezTo>
                      <a:pt x="4000" y="1"/>
                      <a:pt x="3154" y="239"/>
                      <a:pt x="2426" y="818"/>
                    </a:cubicBezTo>
                    <a:cubicBezTo>
                      <a:pt x="1" y="2749"/>
                      <a:pt x="4019" y="6918"/>
                      <a:pt x="5221" y="8112"/>
                    </a:cubicBezTo>
                    <a:cubicBezTo>
                      <a:pt x="8746" y="11612"/>
                      <a:pt x="13029" y="14048"/>
                      <a:pt x="17349" y="16426"/>
                    </a:cubicBezTo>
                    <a:cubicBezTo>
                      <a:pt x="17484" y="16500"/>
                      <a:pt x="17612" y="16533"/>
                      <a:pt x="17731" y="16533"/>
                    </a:cubicBezTo>
                    <a:cubicBezTo>
                      <a:pt x="18008" y="16533"/>
                      <a:pt x="18231" y="16356"/>
                      <a:pt x="18357" y="16112"/>
                    </a:cubicBezTo>
                    <a:lnTo>
                      <a:pt x="18357" y="16112"/>
                    </a:lnTo>
                    <a:cubicBezTo>
                      <a:pt x="18358" y="16112"/>
                      <a:pt x="18358" y="16112"/>
                      <a:pt x="18358" y="16112"/>
                    </a:cubicBezTo>
                    <a:cubicBezTo>
                      <a:pt x="18894" y="16112"/>
                      <a:pt x="19457" y="15605"/>
                      <a:pt x="19203" y="14947"/>
                    </a:cubicBezTo>
                    <a:lnTo>
                      <a:pt x="19203" y="14946"/>
                    </a:lnTo>
                    <a:cubicBezTo>
                      <a:pt x="17536" y="10635"/>
                      <a:pt x="15468" y="6634"/>
                      <a:pt x="12030" y="3470"/>
                    </a:cubicBezTo>
                    <a:cubicBezTo>
                      <a:pt x="10401" y="1968"/>
                      <a:pt x="7455" y="1"/>
                      <a:pt x="48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35"/>
              <p:cNvSpPr/>
              <p:nvPr/>
            </p:nvSpPr>
            <p:spPr>
              <a:xfrm>
                <a:off x="4086225" y="2403000"/>
                <a:ext cx="308875" cy="559125"/>
              </a:xfrm>
              <a:custGeom>
                <a:avLst/>
                <a:gdLst/>
                <a:ahLst/>
                <a:cxnLst/>
                <a:rect l="l" t="t" r="r" b="b"/>
                <a:pathLst>
                  <a:path w="12355" h="22365" extrusionOk="0">
                    <a:moveTo>
                      <a:pt x="6726" y="2007"/>
                    </a:moveTo>
                    <a:cubicBezTo>
                      <a:pt x="7495" y="2007"/>
                      <a:pt x="8279" y="2967"/>
                      <a:pt x="9078" y="4887"/>
                    </a:cubicBezTo>
                    <a:cubicBezTo>
                      <a:pt x="8917" y="5760"/>
                      <a:pt x="8708" y="6625"/>
                      <a:pt x="8455" y="7475"/>
                    </a:cubicBezTo>
                    <a:cubicBezTo>
                      <a:pt x="8036" y="8974"/>
                      <a:pt x="7459" y="10422"/>
                      <a:pt x="6846" y="11850"/>
                    </a:cubicBezTo>
                    <a:cubicBezTo>
                      <a:pt x="5683" y="14561"/>
                      <a:pt x="4088" y="17053"/>
                      <a:pt x="2259" y="19359"/>
                    </a:cubicBezTo>
                    <a:lnTo>
                      <a:pt x="2259" y="19359"/>
                    </a:lnTo>
                    <a:cubicBezTo>
                      <a:pt x="1614" y="13853"/>
                      <a:pt x="2301" y="7690"/>
                      <a:pt x="5347" y="3057"/>
                    </a:cubicBezTo>
                    <a:cubicBezTo>
                      <a:pt x="5801" y="2357"/>
                      <a:pt x="6261" y="2007"/>
                      <a:pt x="6726" y="2007"/>
                    </a:cubicBezTo>
                    <a:close/>
                    <a:moveTo>
                      <a:pt x="8024" y="0"/>
                    </a:moveTo>
                    <a:cubicBezTo>
                      <a:pt x="4205" y="0"/>
                      <a:pt x="2821" y="3809"/>
                      <a:pt x="1760" y="6941"/>
                    </a:cubicBezTo>
                    <a:cubicBezTo>
                      <a:pt x="160" y="11664"/>
                      <a:pt x="1" y="16788"/>
                      <a:pt x="893" y="21662"/>
                    </a:cubicBezTo>
                    <a:cubicBezTo>
                      <a:pt x="981" y="22143"/>
                      <a:pt x="1370" y="22365"/>
                      <a:pt x="1752" y="22365"/>
                    </a:cubicBezTo>
                    <a:cubicBezTo>
                      <a:pt x="2193" y="22365"/>
                      <a:pt x="2626" y="22071"/>
                      <a:pt x="2583" y="21543"/>
                    </a:cubicBezTo>
                    <a:lnTo>
                      <a:pt x="2583" y="21543"/>
                    </a:lnTo>
                    <a:cubicBezTo>
                      <a:pt x="2670" y="21493"/>
                      <a:pt x="2753" y="21425"/>
                      <a:pt x="2829" y="21335"/>
                    </a:cubicBezTo>
                    <a:cubicBezTo>
                      <a:pt x="5905" y="17665"/>
                      <a:pt x="8209" y="13561"/>
                      <a:pt x="9738" y="9026"/>
                    </a:cubicBezTo>
                    <a:cubicBezTo>
                      <a:pt x="10408" y="7039"/>
                      <a:pt x="12355" y="87"/>
                      <a:pt x="8142" y="1"/>
                    </a:cubicBezTo>
                    <a:cubicBezTo>
                      <a:pt x="8102" y="0"/>
                      <a:pt x="8063" y="0"/>
                      <a:pt x="80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35"/>
              <p:cNvSpPr/>
              <p:nvPr/>
            </p:nvSpPr>
            <p:spPr>
              <a:xfrm>
                <a:off x="3734250" y="2785600"/>
                <a:ext cx="866925" cy="904075"/>
              </a:xfrm>
              <a:custGeom>
                <a:avLst/>
                <a:gdLst/>
                <a:ahLst/>
                <a:cxnLst/>
                <a:rect l="l" t="t" r="r" b="b"/>
                <a:pathLst>
                  <a:path w="34677" h="36163" extrusionOk="0">
                    <a:moveTo>
                      <a:pt x="33037" y="1"/>
                    </a:moveTo>
                    <a:lnTo>
                      <a:pt x="0" y="6575"/>
                    </a:lnTo>
                    <a:lnTo>
                      <a:pt x="8893" y="36163"/>
                    </a:lnTo>
                    <a:lnTo>
                      <a:pt x="34676" y="31031"/>
                    </a:lnTo>
                    <a:lnTo>
                      <a:pt x="3303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35"/>
              <p:cNvSpPr/>
              <p:nvPr/>
            </p:nvSpPr>
            <p:spPr>
              <a:xfrm>
                <a:off x="4084900" y="2865150"/>
                <a:ext cx="282000" cy="770600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30824" extrusionOk="0">
                    <a:moveTo>
                      <a:pt x="5367" y="0"/>
                    </a:moveTo>
                    <a:cubicBezTo>
                      <a:pt x="3589" y="733"/>
                      <a:pt x="1821" y="1529"/>
                      <a:pt x="0" y="2133"/>
                    </a:cubicBezTo>
                    <a:lnTo>
                      <a:pt x="5710" y="30823"/>
                    </a:lnTo>
                    <a:lnTo>
                      <a:pt x="11280" y="29715"/>
                    </a:lnTo>
                    <a:lnTo>
                      <a:pt x="53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35"/>
              <p:cNvSpPr/>
              <p:nvPr/>
            </p:nvSpPr>
            <p:spPr>
              <a:xfrm>
                <a:off x="3706700" y="2771025"/>
                <a:ext cx="888775" cy="379825"/>
              </a:xfrm>
              <a:custGeom>
                <a:avLst/>
                <a:gdLst/>
                <a:ahLst/>
                <a:cxnLst/>
                <a:rect l="l" t="t" r="r" b="b"/>
                <a:pathLst>
                  <a:path w="35551" h="15193" extrusionOk="0">
                    <a:moveTo>
                      <a:pt x="34957" y="0"/>
                    </a:moveTo>
                    <a:lnTo>
                      <a:pt x="0" y="6957"/>
                    </a:lnTo>
                    <a:lnTo>
                      <a:pt x="2485" y="15192"/>
                    </a:lnTo>
                    <a:lnTo>
                      <a:pt x="35551" y="8612"/>
                    </a:lnTo>
                    <a:lnTo>
                      <a:pt x="34957" y="0"/>
                    </a:lnTo>
                    <a:close/>
                  </a:path>
                </a:pathLst>
              </a:custGeom>
              <a:solidFill>
                <a:srgbClr val="FF8D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35"/>
              <p:cNvSpPr/>
              <p:nvPr/>
            </p:nvSpPr>
            <p:spPr>
              <a:xfrm>
                <a:off x="4134850" y="3151250"/>
                <a:ext cx="754850" cy="744525"/>
              </a:xfrm>
              <a:custGeom>
                <a:avLst/>
                <a:gdLst/>
                <a:ahLst/>
                <a:cxnLst/>
                <a:rect l="l" t="t" r="r" b="b"/>
                <a:pathLst>
                  <a:path w="30194" h="29781" extrusionOk="0">
                    <a:moveTo>
                      <a:pt x="2950" y="6239"/>
                    </a:moveTo>
                    <a:cubicBezTo>
                      <a:pt x="2952" y="6240"/>
                      <a:pt x="2954" y="6242"/>
                      <a:pt x="2956" y="6243"/>
                    </a:cubicBezTo>
                    <a:cubicBezTo>
                      <a:pt x="2954" y="6242"/>
                      <a:pt x="2952" y="6240"/>
                      <a:pt x="2950" y="6239"/>
                    </a:cubicBezTo>
                    <a:close/>
                    <a:moveTo>
                      <a:pt x="4136" y="0"/>
                    </a:moveTo>
                    <a:cubicBezTo>
                      <a:pt x="4093" y="0"/>
                      <a:pt x="4052" y="12"/>
                      <a:pt x="4015" y="41"/>
                    </a:cubicBezTo>
                    <a:cubicBezTo>
                      <a:pt x="3864" y="835"/>
                      <a:pt x="4074" y="1653"/>
                      <a:pt x="4362" y="2409"/>
                    </a:cubicBezTo>
                    <a:cubicBezTo>
                      <a:pt x="4651" y="3163"/>
                      <a:pt x="5021" y="3890"/>
                      <a:pt x="5214" y="4675"/>
                    </a:cubicBezTo>
                    <a:cubicBezTo>
                      <a:pt x="4200" y="3279"/>
                      <a:pt x="3236" y="1828"/>
                      <a:pt x="2134" y="500"/>
                    </a:cubicBezTo>
                    <a:cubicBezTo>
                      <a:pt x="2027" y="372"/>
                      <a:pt x="1943" y="319"/>
                      <a:pt x="1877" y="319"/>
                    </a:cubicBezTo>
                    <a:cubicBezTo>
                      <a:pt x="1625" y="319"/>
                      <a:pt x="1645" y="1091"/>
                      <a:pt x="1694" y="1331"/>
                    </a:cubicBezTo>
                    <a:cubicBezTo>
                      <a:pt x="1786" y="1792"/>
                      <a:pt x="2035" y="2223"/>
                      <a:pt x="2251" y="2635"/>
                    </a:cubicBezTo>
                    <a:cubicBezTo>
                      <a:pt x="2549" y="3207"/>
                      <a:pt x="3134" y="4519"/>
                      <a:pt x="3700" y="4852"/>
                    </a:cubicBezTo>
                    <a:lnTo>
                      <a:pt x="3700" y="4852"/>
                    </a:lnTo>
                    <a:cubicBezTo>
                      <a:pt x="2674" y="4251"/>
                      <a:pt x="1975" y="3205"/>
                      <a:pt x="969" y="2570"/>
                    </a:cubicBezTo>
                    <a:cubicBezTo>
                      <a:pt x="881" y="2513"/>
                      <a:pt x="761" y="2468"/>
                      <a:pt x="658" y="2468"/>
                    </a:cubicBezTo>
                    <a:cubicBezTo>
                      <a:pt x="573" y="2468"/>
                      <a:pt x="498" y="2499"/>
                      <a:pt x="464" y="2580"/>
                    </a:cubicBezTo>
                    <a:cubicBezTo>
                      <a:pt x="438" y="2640"/>
                      <a:pt x="448" y="2711"/>
                      <a:pt x="463" y="2775"/>
                    </a:cubicBezTo>
                    <a:cubicBezTo>
                      <a:pt x="677" y="3753"/>
                      <a:pt x="1784" y="5277"/>
                      <a:pt x="2672" y="6026"/>
                    </a:cubicBezTo>
                    <a:lnTo>
                      <a:pt x="2672" y="6026"/>
                    </a:lnTo>
                    <a:cubicBezTo>
                      <a:pt x="2181" y="5630"/>
                      <a:pt x="1404" y="4968"/>
                      <a:pt x="853" y="4968"/>
                    </a:cubicBezTo>
                    <a:cubicBezTo>
                      <a:pt x="730" y="4968"/>
                      <a:pt x="618" y="5001"/>
                      <a:pt x="523" y="5078"/>
                    </a:cubicBezTo>
                    <a:cubicBezTo>
                      <a:pt x="1" y="5500"/>
                      <a:pt x="774" y="5839"/>
                      <a:pt x="1126" y="6123"/>
                    </a:cubicBezTo>
                    <a:cubicBezTo>
                      <a:pt x="1643" y="6539"/>
                      <a:pt x="2083" y="7004"/>
                      <a:pt x="2445" y="7563"/>
                    </a:cubicBezTo>
                    <a:cubicBezTo>
                      <a:pt x="3117" y="8597"/>
                      <a:pt x="3483" y="9794"/>
                      <a:pt x="4041" y="10887"/>
                    </a:cubicBezTo>
                    <a:cubicBezTo>
                      <a:pt x="4984" y="12742"/>
                      <a:pt x="5566" y="14791"/>
                      <a:pt x="6429" y="16700"/>
                    </a:cubicBezTo>
                    <a:cubicBezTo>
                      <a:pt x="8291" y="20821"/>
                      <a:pt x="10704" y="24672"/>
                      <a:pt x="13600" y="28147"/>
                    </a:cubicBezTo>
                    <a:cubicBezTo>
                      <a:pt x="14063" y="28702"/>
                      <a:pt x="14538" y="29246"/>
                      <a:pt x="15025" y="29781"/>
                    </a:cubicBezTo>
                    <a:lnTo>
                      <a:pt x="30194" y="27884"/>
                    </a:lnTo>
                    <a:cubicBezTo>
                      <a:pt x="23951" y="24922"/>
                      <a:pt x="18961" y="19887"/>
                      <a:pt x="14334" y="14755"/>
                    </a:cubicBezTo>
                    <a:cubicBezTo>
                      <a:pt x="12557" y="12782"/>
                      <a:pt x="10790" y="10748"/>
                      <a:pt x="9626" y="8362"/>
                    </a:cubicBezTo>
                    <a:cubicBezTo>
                      <a:pt x="9006" y="7090"/>
                      <a:pt x="8459" y="5891"/>
                      <a:pt x="8345" y="4461"/>
                    </a:cubicBezTo>
                    <a:cubicBezTo>
                      <a:pt x="8262" y="3435"/>
                      <a:pt x="8304" y="2402"/>
                      <a:pt x="8211" y="1376"/>
                    </a:cubicBezTo>
                    <a:cubicBezTo>
                      <a:pt x="8193" y="1178"/>
                      <a:pt x="8084" y="920"/>
                      <a:pt x="7909" y="920"/>
                    </a:cubicBezTo>
                    <a:cubicBezTo>
                      <a:pt x="7889" y="920"/>
                      <a:pt x="7868" y="923"/>
                      <a:pt x="7847" y="930"/>
                    </a:cubicBezTo>
                    <a:cubicBezTo>
                      <a:pt x="7770" y="955"/>
                      <a:pt x="7718" y="1026"/>
                      <a:pt x="7674" y="1094"/>
                    </a:cubicBezTo>
                    <a:cubicBezTo>
                      <a:pt x="7326" y="1625"/>
                      <a:pt x="6737" y="3061"/>
                      <a:pt x="7001" y="3712"/>
                    </a:cubicBezTo>
                    <a:lnTo>
                      <a:pt x="7001" y="3712"/>
                    </a:lnTo>
                    <a:cubicBezTo>
                      <a:pt x="6430" y="2352"/>
                      <a:pt x="5562" y="1137"/>
                      <a:pt x="4458" y="158"/>
                    </a:cubicBezTo>
                    <a:cubicBezTo>
                      <a:pt x="4368" y="79"/>
                      <a:pt x="4247" y="0"/>
                      <a:pt x="4136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35"/>
              <p:cNvSpPr/>
              <p:nvPr/>
            </p:nvSpPr>
            <p:spPr>
              <a:xfrm>
                <a:off x="4643750" y="2221500"/>
                <a:ext cx="96750" cy="15217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6087" extrusionOk="0">
                    <a:moveTo>
                      <a:pt x="2163" y="1"/>
                    </a:moveTo>
                    <a:lnTo>
                      <a:pt x="2145" y="57"/>
                    </a:lnTo>
                    <a:cubicBezTo>
                      <a:pt x="1809" y="801"/>
                      <a:pt x="1418" y="1520"/>
                      <a:pt x="972" y="2203"/>
                    </a:cubicBezTo>
                    <a:cubicBezTo>
                      <a:pt x="716" y="2598"/>
                      <a:pt x="439" y="2985"/>
                      <a:pt x="260" y="3419"/>
                    </a:cubicBezTo>
                    <a:cubicBezTo>
                      <a:pt x="79" y="3854"/>
                      <a:pt x="1" y="4351"/>
                      <a:pt x="156" y="4795"/>
                    </a:cubicBezTo>
                    <a:cubicBezTo>
                      <a:pt x="232" y="5018"/>
                      <a:pt x="366" y="5219"/>
                      <a:pt x="512" y="5405"/>
                    </a:cubicBezTo>
                    <a:cubicBezTo>
                      <a:pt x="780" y="5742"/>
                      <a:pt x="1137" y="6055"/>
                      <a:pt x="1567" y="6084"/>
                    </a:cubicBezTo>
                    <a:cubicBezTo>
                      <a:pt x="1592" y="6086"/>
                      <a:pt x="1616" y="6087"/>
                      <a:pt x="1641" y="6087"/>
                    </a:cubicBezTo>
                    <a:cubicBezTo>
                      <a:pt x="1867" y="6087"/>
                      <a:pt x="2089" y="6012"/>
                      <a:pt x="2302" y="5932"/>
                    </a:cubicBezTo>
                    <a:cubicBezTo>
                      <a:pt x="2777" y="5752"/>
                      <a:pt x="3262" y="5516"/>
                      <a:pt x="3546" y="5096"/>
                    </a:cubicBezTo>
                    <a:cubicBezTo>
                      <a:pt x="3824" y="4688"/>
                      <a:pt x="3870" y="4165"/>
                      <a:pt x="3841" y="3671"/>
                    </a:cubicBezTo>
                    <a:cubicBezTo>
                      <a:pt x="3761" y="2297"/>
                      <a:pt x="3150" y="959"/>
                      <a:pt x="2163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35"/>
              <p:cNvSpPr/>
              <p:nvPr/>
            </p:nvSpPr>
            <p:spPr>
              <a:xfrm>
                <a:off x="4441200" y="2347850"/>
                <a:ext cx="164300" cy="130925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5237" extrusionOk="0">
                    <a:moveTo>
                      <a:pt x="3483" y="0"/>
                    </a:moveTo>
                    <a:cubicBezTo>
                      <a:pt x="3471" y="0"/>
                      <a:pt x="3460" y="0"/>
                      <a:pt x="3448" y="0"/>
                    </a:cubicBezTo>
                    <a:cubicBezTo>
                      <a:pt x="1605" y="6"/>
                      <a:pt x="155" y="645"/>
                      <a:pt x="69" y="2729"/>
                    </a:cubicBezTo>
                    <a:cubicBezTo>
                      <a:pt x="0" y="4349"/>
                      <a:pt x="1808" y="5237"/>
                      <a:pt x="3455" y="5237"/>
                    </a:cubicBezTo>
                    <a:cubicBezTo>
                      <a:pt x="4260" y="5237"/>
                      <a:pt x="5026" y="5025"/>
                      <a:pt x="5516" y="4584"/>
                    </a:cubicBezTo>
                    <a:cubicBezTo>
                      <a:pt x="6187" y="3981"/>
                      <a:pt x="6572" y="3037"/>
                      <a:pt x="6494" y="2135"/>
                    </a:cubicBezTo>
                    <a:cubicBezTo>
                      <a:pt x="6333" y="294"/>
                      <a:pt x="5022" y="0"/>
                      <a:pt x="34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35"/>
              <p:cNvSpPr/>
              <p:nvPr/>
            </p:nvSpPr>
            <p:spPr>
              <a:xfrm>
                <a:off x="4799500" y="2351850"/>
                <a:ext cx="244775" cy="166100"/>
              </a:xfrm>
              <a:custGeom>
                <a:avLst/>
                <a:gdLst/>
                <a:ahLst/>
                <a:cxnLst/>
                <a:rect l="l" t="t" r="r" b="b"/>
                <a:pathLst>
                  <a:path w="9791" h="6644" extrusionOk="0">
                    <a:moveTo>
                      <a:pt x="5208" y="0"/>
                    </a:moveTo>
                    <a:cubicBezTo>
                      <a:pt x="2588" y="0"/>
                      <a:pt x="0" y="1456"/>
                      <a:pt x="1120" y="4078"/>
                    </a:cubicBezTo>
                    <a:cubicBezTo>
                      <a:pt x="1846" y="5780"/>
                      <a:pt x="3737" y="6644"/>
                      <a:pt x="5565" y="6644"/>
                    </a:cubicBezTo>
                    <a:cubicBezTo>
                      <a:pt x="6348" y="6644"/>
                      <a:pt x="7120" y="6485"/>
                      <a:pt x="7784" y="6166"/>
                    </a:cubicBezTo>
                    <a:cubicBezTo>
                      <a:pt x="8819" y="5668"/>
                      <a:pt x="9648" y="4648"/>
                      <a:pt x="9694" y="3500"/>
                    </a:cubicBezTo>
                    <a:cubicBezTo>
                      <a:pt x="9791" y="1103"/>
                      <a:pt x="7488" y="0"/>
                      <a:pt x="520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35"/>
              <p:cNvSpPr/>
              <p:nvPr/>
            </p:nvSpPr>
            <p:spPr>
              <a:xfrm>
                <a:off x="4550350" y="2221700"/>
                <a:ext cx="48475" cy="85500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3420" extrusionOk="0">
                    <a:moveTo>
                      <a:pt x="913" y="1"/>
                    </a:moveTo>
                    <a:cubicBezTo>
                      <a:pt x="905" y="1"/>
                      <a:pt x="896" y="1"/>
                      <a:pt x="888" y="1"/>
                    </a:cubicBezTo>
                    <a:cubicBezTo>
                      <a:pt x="377" y="26"/>
                      <a:pt x="1" y="811"/>
                      <a:pt x="45" y="1755"/>
                    </a:cubicBezTo>
                    <a:cubicBezTo>
                      <a:pt x="90" y="2684"/>
                      <a:pt x="526" y="3419"/>
                      <a:pt x="1026" y="3419"/>
                    </a:cubicBezTo>
                    <a:cubicBezTo>
                      <a:pt x="1034" y="3419"/>
                      <a:pt x="1042" y="3419"/>
                      <a:pt x="1050" y="3419"/>
                    </a:cubicBezTo>
                    <a:cubicBezTo>
                      <a:pt x="1562" y="3396"/>
                      <a:pt x="1938" y="2611"/>
                      <a:pt x="1893" y="1667"/>
                    </a:cubicBezTo>
                    <a:cubicBezTo>
                      <a:pt x="1849" y="738"/>
                      <a:pt x="1412" y="1"/>
                      <a:pt x="91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p35"/>
              <p:cNvSpPr/>
              <p:nvPr/>
            </p:nvSpPr>
            <p:spPr>
              <a:xfrm>
                <a:off x="4817925" y="2233025"/>
                <a:ext cx="49050" cy="85475"/>
              </a:xfrm>
              <a:custGeom>
                <a:avLst/>
                <a:gdLst/>
                <a:ahLst/>
                <a:cxnLst/>
                <a:rect l="l" t="t" r="r" b="b"/>
                <a:pathLst>
                  <a:path w="1962" h="3419" extrusionOk="0">
                    <a:moveTo>
                      <a:pt x="1053" y="1"/>
                    </a:moveTo>
                    <a:cubicBezTo>
                      <a:pt x="554" y="1"/>
                      <a:pt x="112" y="730"/>
                      <a:pt x="57" y="1654"/>
                    </a:cubicBezTo>
                    <a:cubicBezTo>
                      <a:pt x="0" y="2596"/>
                      <a:pt x="368" y="3387"/>
                      <a:pt x="878" y="3418"/>
                    </a:cubicBezTo>
                    <a:cubicBezTo>
                      <a:pt x="888" y="3418"/>
                      <a:pt x="898" y="3418"/>
                      <a:pt x="908" y="3418"/>
                    </a:cubicBezTo>
                    <a:cubicBezTo>
                      <a:pt x="1407" y="3418"/>
                      <a:pt x="1849" y="2689"/>
                      <a:pt x="1905" y="1765"/>
                    </a:cubicBezTo>
                    <a:cubicBezTo>
                      <a:pt x="1961" y="821"/>
                      <a:pt x="1593" y="32"/>
                      <a:pt x="1084" y="1"/>
                    </a:cubicBezTo>
                    <a:cubicBezTo>
                      <a:pt x="1073" y="1"/>
                      <a:pt x="1063" y="1"/>
                      <a:pt x="10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p35"/>
              <p:cNvSpPr/>
              <p:nvPr/>
            </p:nvSpPr>
            <p:spPr>
              <a:xfrm>
                <a:off x="4638000" y="2043800"/>
                <a:ext cx="71775" cy="332925"/>
              </a:xfrm>
              <a:custGeom>
                <a:avLst/>
                <a:gdLst/>
                <a:ahLst/>
                <a:cxnLst/>
                <a:rect l="l" t="t" r="r" b="b"/>
                <a:pathLst>
                  <a:path w="2871" h="13317" extrusionOk="0">
                    <a:moveTo>
                      <a:pt x="924" y="0"/>
                    </a:moveTo>
                    <a:cubicBezTo>
                      <a:pt x="922" y="0"/>
                      <a:pt x="921" y="1"/>
                      <a:pt x="920" y="1"/>
                    </a:cubicBezTo>
                    <a:cubicBezTo>
                      <a:pt x="842" y="36"/>
                      <a:pt x="1178" y="808"/>
                      <a:pt x="1638" y="2059"/>
                    </a:cubicBezTo>
                    <a:cubicBezTo>
                      <a:pt x="2089" y="3293"/>
                      <a:pt x="2601" y="5129"/>
                      <a:pt x="2012" y="7048"/>
                    </a:cubicBezTo>
                    <a:cubicBezTo>
                      <a:pt x="1734" y="8009"/>
                      <a:pt x="1249" y="8791"/>
                      <a:pt x="697" y="9505"/>
                    </a:cubicBezTo>
                    <a:cubicBezTo>
                      <a:pt x="433" y="9872"/>
                      <a:pt x="187" y="10276"/>
                      <a:pt x="97" y="10714"/>
                    </a:cubicBezTo>
                    <a:cubicBezTo>
                      <a:pt x="0" y="11153"/>
                      <a:pt x="70" y="11567"/>
                      <a:pt x="183" y="11909"/>
                    </a:cubicBezTo>
                    <a:cubicBezTo>
                      <a:pt x="420" y="12607"/>
                      <a:pt x="905" y="13018"/>
                      <a:pt x="1263" y="13179"/>
                    </a:cubicBezTo>
                    <a:cubicBezTo>
                      <a:pt x="1494" y="13287"/>
                      <a:pt x="1670" y="13316"/>
                      <a:pt x="1769" y="13316"/>
                    </a:cubicBezTo>
                    <a:cubicBezTo>
                      <a:pt x="1827" y="13316"/>
                      <a:pt x="1859" y="13306"/>
                      <a:pt x="1860" y="13296"/>
                    </a:cubicBezTo>
                    <a:cubicBezTo>
                      <a:pt x="1871" y="13251"/>
                      <a:pt x="1663" y="13202"/>
                      <a:pt x="1369" y="12995"/>
                    </a:cubicBezTo>
                    <a:cubicBezTo>
                      <a:pt x="1079" y="12797"/>
                      <a:pt x="710" y="12403"/>
                      <a:pt x="551" y="11797"/>
                    </a:cubicBezTo>
                    <a:cubicBezTo>
                      <a:pt x="477" y="11496"/>
                      <a:pt x="443" y="11153"/>
                      <a:pt x="536" y="10817"/>
                    </a:cubicBezTo>
                    <a:cubicBezTo>
                      <a:pt x="624" y="10478"/>
                      <a:pt x="836" y="10148"/>
                      <a:pt x="1101" y="9802"/>
                    </a:cubicBezTo>
                    <a:cubicBezTo>
                      <a:pt x="1660" y="9130"/>
                      <a:pt x="2246" y="8228"/>
                      <a:pt x="2535" y="7201"/>
                    </a:cubicBezTo>
                    <a:cubicBezTo>
                      <a:pt x="2837" y="6176"/>
                      <a:pt x="2870" y="5126"/>
                      <a:pt x="2713" y="4220"/>
                    </a:cubicBezTo>
                    <a:cubicBezTo>
                      <a:pt x="2562" y="3310"/>
                      <a:pt x="2270" y="2538"/>
                      <a:pt x="1996" y="1916"/>
                    </a:cubicBezTo>
                    <a:cubicBezTo>
                      <a:pt x="1443" y="698"/>
                      <a:pt x="996" y="0"/>
                      <a:pt x="9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35"/>
              <p:cNvSpPr/>
              <p:nvPr/>
            </p:nvSpPr>
            <p:spPr>
              <a:xfrm>
                <a:off x="4699175" y="2344375"/>
                <a:ext cx="25400" cy="17200"/>
              </a:xfrm>
              <a:custGeom>
                <a:avLst/>
                <a:gdLst/>
                <a:ahLst/>
                <a:cxnLst/>
                <a:rect l="l" t="t" r="r" b="b"/>
                <a:pathLst>
                  <a:path w="1016" h="688" extrusionOk="0">
                    <a:moveTo>
                      <a:pt x="721" y="1"/>
                    </a:moveTo>
                    <a:cubicBezTo>
                      <a:pt x="619" y="1"/>
                      <a:pt x="497" y="31"/>
                      <a:pt x="377" y="100"/>
                    </a:cubicBezTo>
                    <a:cubicBezTo>
                      <a:pt x="112" y="252"/>
                      <a:pt x="1" y="504"/>
                      <a:pt x="98" y="619"/>
                    </a:cubicBezTo>
                    <a:cubicBezTo>
                      <a:pt x="138" y="666"/>
                      <a:pt x="202" y="688"/>
                      <a:pt x="279" y="688"/>
                    </a:cubicBezTo>
                    <a:cubicBezTo>
                      <a:pt x="387" y="688"/>
                      <a:pt x="520" y="646"/>
                      <a:pt x="648" y="574"/>
                    </a:cubicBezTo>
                    <a:cubicBezTo>
                      <a:pt x="865" y="451"/>
                      <a:pt x="1016" y="265"/>
                      <a:pt x="965" y="123"/>
                    </a:cubicBezTo>
                    <a:cubicBezTo>
                      <a:pt x="939" y="46"/>
                      <a:pt x="845" y="1"/>
                      <a:pt x="7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35"/>
              <p:cNvSpPr/>
              <p:nvPr/>
            </p:nvSpPr>
            <p:spPr>
              <a:xfrm>
                <a:off x="4459275" y="2039200"/>
                <a:ext cx="153475" cy="7915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3166" extrusionOk="0">
                    <a:moveTo>
                      <a:pt x="4667" y="0"/>
                    </a:moveTo>
                    <a:cubicBezTo>
                      <a:pt x="4046" y="0"/>
                      <a:pt x="3268" y="126"/>
                      <a:pt x="2502" y="484"/>
                    </a:cubicBezTo>
                    <a:cubicBezTo>
                      <a:pt x="1554" y="928"/>
                      <a:pt x="866" y="1612"/>
                      <a:pt x="491" y="2166"/>
                    </a:cubicBezTo>
                    <a:cubicBezTo>
                      <a:pt x="109" y="2724"/>
                      <a:pt x="0" y="3132"/>
                      <a:pt x="62" y="3161"/>
                    </a:cubicBezTo>
                    <a:cubicBezTo>
                      <a:pt x="66" y="3164"/>
                      <a:pt x="71" y="3165"/>
                      <a:pt x="76" y="3165"/>
                    </a:cubicBezTo>
                    <a:cubicBezTo>
                      <a:pt x="243" y="3165"/>
                      <a:pt x="1043" y="1758"/>
                      <a:pt x="2733" y="977"/>
                    </a:cubicBezTo>
                    <a:cubicBezTo>
                      <a:pt x="4469" y="158"/>
                      <a:pt x="6107" y="492"/>
                      <a:pt x="6121" y="332"/>
                    </a:cubicBezTo>
                    <a:cubicBezTo>
                      <a:pt x="6139" y="265"/>
                      <a:pt x="5756" y="85"/>
                      <a:pt x="5083" y="20"/>
                    </a:cubicBezTo>
                    <a:cubicBezTo>
                      <a:pt x="4955" y="7"/>
                      <a:pt x="4815" y="0"/>
                      <a:pt x="4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>
                <a:off x="4764275" y="2039800"/>
                <a:ext cx="144425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1299" extrusionOk="0">
                    <a:moveTo>
                      <a:pt x="3515" y="1"/>
                    </a:moveTo>
                    <a:cubicBezTo>
                      <a:pt x="2579" y="1"/>
                      <a:pt x="1749" y="224"/>
                      <a:pt x="1167" y="493"/>
                    </a:cubicBezTo>
                    <a:cubicBezTo>
                      <a:pt x="380" y="849"/>
                      <a:pt x="0" y="1234"/>
                      <a:pt x="39" y="1286"/>
                    </a:cubicBezTo>
                    <a:cubicBezTo>
                      <a:pt x="45" y="1295"/>
                      <a:pt x="55" y="1298"/>
                      <a:pt x="71" y="1298"/>
                    </a:cubicBezTo>
                    <a:cubicBezTo>
                      <a:pt x="192" y="1298"/>
                      <a:pt x="621" y="1069"/>
                      <a:pt x="1304" y="853"/>
                    </a:cubicBezTo>
                    <a:cubicBezTo>
                      <a:pt x="1843" y="680"/>
                      <a:pt x="2559" y="534"/>
                      <a:pt x="3354" y="534"/>
                    </a:cubicBezTo>
                    <a:cubicBezTo>
                      <a:pt x="3687" y="534"/>
                      <a:pt x="4033" y="559"/>
                      <a:pt x="4387" y="619"/>
                    </a:cubicBezTo>
                    <a:cubicBezTo>
                      <a:pt x="4893" y="706"/>
                      <a:pt x="5354" y="861"/>
                      <a:pt x="5777" y="1040"/>
                    </a:cubicBezTo>
                    <a:cubicBezTo>
                      <a:pt x="5555" y="772"/>
                      <a:pt x="5335" y="504"/>
                      <a:pt x="5116" y="234"/>
                    </a:cubicBezTo>
                    <a:cubicBezTo>
                      <a:pt x="4906" y="170"/>
                      <a:pt x="4694" y="119"/>
                      <a:pt x="4478" y="82"/>
                    </a:cubicBezTo>
                    <a:cubicBezTo>
                      <a:pt x="4149" y="26"/>
                      <a:pt x="3826" y="1"/>
                      <a:pt x="351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>
                <a:off x="4630750" y="2354800"/>
                <a:ext cx="144125" cy="78025"/>
              </a:xfrm>
              <a:custGeom>
                <a:avLst/>
                <a:gdLst/>
                <a:ahLst/>
                <a:cxnLst/>
                <a:rect l="l" t="t" r="r" b="b"/>
                <a:pathLst>
                  <a:path w="5765" h="3121" extrusionOk="0">
                    <a:moveTo>
                      <a:pt x="5691" y="0"/>
                    </a:moveTo>
                    <a:cubicBezTo>
                      <a:pt x="5610" y="0"/>
                      <a:pt x="5413" y="373"/>
                      <a:pt x="5071" y="913"/>
                    </a:cubicBezTo>
                    <a:cubicBezTo>
                      <a:pt x="4714" y="1460"/>
                      <a:pt x="4139" y="2212"/>
                      <a:pt x="3221" y="2474"/>
                    </a:cubicBezTo>
                    <a:cubicBezTo>
                      <a:pt x="2960" y="2554"/>
                      <a:pt x="2702" y="2588"/>
                      <a:pt x="2454" y="2588"/>
                    </a:cubicBezTo>
                    <a:cubicBezTo>
                      <a:pt x="1827" y="2588"/>
                      <a:pt x="1265" y="2368"/>
                      <a:pt x="896" y="2106"/>
                    </a:cubicBezTo>
                    <a:cubicBezTo>
                      <a:pt x="392" y="1765"/>
                      <a:pt x="159" y="1420"/>
                      <a:pt x="73" y="1420"/>
                    </a:cubicBezTo>
                    <a:cubicBezTo>
                      <a:pt x="69" y="1420"/>
                      <a:pt x="64" y="1422"/>
                      <a:pt x="60" y="1424"/>
                    </a:cubicBezTo>
                    <a:cubicBezTo>
                      <a:pt x="1" y="1447"/>
                      <a:pt x="114" y="1908"/>
                      <a:pt x="658" y="2410"/>
                    </a:cubicBezTo>
                    <a:cubicBezTo>
                      <a:pt x="981" y="2700"/>
                      <a:pt x="1369" y="2911"/>
                      <a:pt x="1789" y="3023"/>
                    </a:cubicBezTo>
                    <a:cubicBezTo>
                      <a:pt x="2034" y="3088"/>
                      <a:pt x="2285" y="3120"/>
                      <a:pt x="2536" y="3120"/>
                    </a:cubicBezTo>
                    <a:cubicBezTo>
                      <a:pt x="2820" y="3120"/>
                      <a:pt x="3103" y="3079"/>
                      <a:pt x="3378" y="2997"/>
                    </a:cubicBezTo>
                    <a:cubicBezTo>
                      <a:pt x="3928" y="2836"/>
                      <a:pt x="4394" y="2509"/>
                      <a:pt x="4717" y="2151"/>
                    </a:cubicBezTo>
                    <a:cubicBezTo>
                      <a:pt x="5044" y="1792"/>
                      <a:pt x="5259" y="1418"/>
                      <a:pt x="5408" y="1098"/>
                    </a:cubicBezTo>
                    <a:cubicBezTo>
                      <a:pt x="5698" y="454"/>
                      <a:pt x="5764" y="26"/>
                      <a:pt x="5700" y="2"/>
                    </a:cubicBezTo>
                    <a:cubicBezTo>
                      <a:pt x="5698" y="1"/>
                      <a:pt x="5695" y="0"/>
                      <a:pt x="56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35"/>
              <p:cNvSpPr/>
              <p:nvPr/>
            </p:nvSpPr>
            <p:spPr>
              <a:xfrm>
                <a:off x="2926300" y="1365225"/>
                <a:ext cx="48875" cy="26925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1077" extrusionOk="0">
                    <a:moveTo>
                      <a:pt x="197" y="0"/>
                    </a:moveTo>
                    <a:cubicBezTo>
                      <a:pt x="153" y="0"/>
                      <a:pt x="120" y="11"/>
                      <a:pt x="99" y="34"/>
                    </a:cubicBezTo>
                    <a:cubicBezTo>
                      <a:pt x="1" y="146"/>
                      <a:pt x="295" y="563"/>
                      <a:pt x="834" y="842"/>
                    </a:cubicBezTo>
                    <a:cubicBezTo>
                      <a:pt x="1151" y="1007"/>
                      <a:pt x="1458" y="1076"/>
                      <a:pt x="1664" y="1076"/>
                    </a:cubicBezTo>
                    <a:cubicBezTo>
                      <a:pt x="1808" y="1076"/>
                      <a:pt x="1902" y="1043"/>
                      <a:pt x="1917" y="984"/>
                    </a:cubicBezTo>
                    <a:cubicBezTo>
                      <a:pt x="1954" y="835"/>
                      <a:pt x="1561" y="609"/>
                      <a:pt x="1086" y="359"/>
                    </a:cubicBezTo>
                    <a:cubicBezTo>
                      <a:pt x="706" y="163"/>
                      <a:pt x="370" y="0"/>
                      <a:pt x="19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35"/>
              <p:cNvSpPr/>
              <p:nvPr/>
            </p:nvSpPr>
            <p:spPr>
              <a:xfrm>
                <a:off x="2541725" y="972350"/>
                <a:ext cx="1774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3237" extrusionOk="0">
                    <a:moveTo>
                      <a:pt x="5336" y="1"/>
                    </a:moveTo>
                    <a:cubicBezTo>
                      <a:pt x="5301" y="1"/>
                      <a:pt x="5266" y="1"/>
                      <a:pt x="5230" y="1"/>
                    </a:cubicBezTo>
                    <a:cubicBezTo>
                      <a:pt x="4070" y="13"/>
                      <a:pt x="2416" y="327"/>
                      <a:pt x="851" y="1268"/>
                    </a:cubicBezTo>
                    <a:cubicBezTo>
                      <a:pt x="581" y="1930"/>
                      <a:pt x="301" y="2588"/>
                      <a:pt x="1" y="3236"/>
                    </a:cubicBezTo>
                    <a:cubicBezTo>
                      <a:pt x="438" y="2851"/>
                      <a:pt x="909" y="2507"/>
                      <a:pt x="1408" y="2205"/>
                    </a:cubicBezTo>
                    <a:cubicBezTo>
                      <a:pt x="2794" y="1371"/>
                      <a:pt x="4242" y="970"/>
                      <a:pt x="5308" y="769"/>
                    </a:cubicBezTo>
                    <a:cubicBezTo>
                      <a:pt x="6375" y="565"/>
                      <a:pt x="7075" y="515"/>
                      <a:pt x="7086" y="355"/>
                    </a:cubicBezTo>
                    <a:cubicBezTo>
                      <a:pt x="7099" y="220"/>
                      <a:pt x="6445" y="1"/>
                      <a:pt x="533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35"/>
              <p:cNvSpPr/>
              <p:nvPr/>
            </p:nvSpPr>
            <p:spPr>
              <a:xfrm>
                <a:off x="3022800" y="867275"/>
                <a:ext cx="285625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11425" h="2618" extrusionOk="0">
                    <a:moveTo>
                      <a:pt x="5213" y="0"/>
                    </a:moveTo>
                    <a:cubicBezTo>
                      <a:pt x="3597" y="0"/>
                      <a:pt x="2180" y="414"/>
                      <a:pt x="1218" y="948"/>
                    </a:cubicBezTo>
                    <a:cubicBezTo>
                      <a:pt x="691" y="1246"/>
                      <a:pt x="330" y="1628"/>
                      <a:pt x="165" y="1934"/>
                    </a:cubicBezTo>
                    <a:cubicBezTo>
                      <a:pt x="0" y="2244"/>
                      <a:pt x="2" y="2445"/>
                      <a:pt x="65" y="2474"/>
                    </a:cubicBezTo>
                    <a:cubicBezTo>
                      <a:pt x="73" y="2477"/>
                      <a:pt x="81" y="2479"/>
                      <a:pt x="89" y="2479"/>
                    </a:cubicBezTo>
                    <a:cubicBezTo>
                      <a:pt x="247" y="2479"/>
                      <a:pt x="618" y="1957"/>
                      <a:pt x="1548" y="1644"/>
                    </a:cubicBezTo>
                    <a:cubicBezTo>
                      <a:pt x="2411" y="1350"/>
                      <a:pt x="3671" y="1087"/>
                      <a:pt x="5061" y="1087"/>
                    </a:cubicBezTo>
                    <a:cubicBezTo>
                      <a:pt x="5241" y="1087"/>
                      <a:pt x="5422" y="1092"/>
                      <a:pt x="5606" y="1101"/>
                    </a:cubicBezTo>
                    <a:cubicBezTo>
                      <a:pt x="7219" y="1166"/>
                      <a:pt x="8637" y="1599"/>
                      <a:pt x="9637" y="1984"/>
                    </a:cubicBezTo>
                    <a:cubicBezTo>
                      <a:pt x="10485" y="2325"/>
                      <a:pt x="11051" y="2618"/>
                      <a:pt x="11262" y="2618"/>
                    </a:cubicBezTo>
                    <a:cubicBezTo>
                      <a:pt x="11298" y="2618"/>
                      <a:pt x="11324" y="2609"/>
                      <a:pt x="11339" y="2590"/>
                    </a:cubicBezTo>
                    <a:cubicBezTo>
                      <a:pt x="11424" y="2483"/>
                      <a:pt x="10971" y="1913"/>
                      <a:pt x="9983" y="1295"/>
                    </a:cubicBezTo>
                    <a:cubicBezTo>
                      <a:pt x="8999" y="694"/>
                      <a:pt x="7451" y="83"/>
                      <a:pt x="5655" y="11"/>
                    </a:cubicBezTo>
                    <a:cubicBezTo>
                      <a:pt x="5506" y="4"/>
                      <a:pt x="5358" y="0"/>
                      <a:pt x="5213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35"/>
              <p:cNvSpPr/>
              <p:nvPr/>
            </p:nvSpPr>
            <p:spPr>
              <a:xfrm>
                <a:off x="2886825" y="1024675"/>
                <a:ext cx="181525" cy="343700"/>
              </a:xfrm>
              <a:custGeom>
                <a:avLst/>
                <a:gdLst/>
                <a:ahLst/>
                <a:cxnLst/>
                <a:rect l="l" t="t" r="r" b="b"/>
                <a:pathLst>
                  <a:path w="7261" h="13748" extrusionOk="0">
                    <a:moveTo>
                      <a:pt x="357" y="1"/>
                    </a:moveTo>
                    <a:cubicBezTo>
                      <a:pt x="293" y="1"/>
                      <a:pt x="42" y="1010"/>
                      <a:pt x="12" y="2681"/>
                    </a:cubicBezTo>
                    <a:cubicBezTo>
                      <a:pt x="0" y="3665"/>
                      <a:pt x="75" y="4648"/>
                      <a:pt x="236" y="5618"/>
                    </a:cubicBezTo>
                    <a:cubicBezTo>
                      <a:pt x="332" y="6193"/>
                      <a:pt x="455" y="6763"/>
                      <a:pt x="608" y="7325"/>
                    </a:cubicBezTo>
                    <a:cubicBezTo>
                      <a:pt x="773" y="7899"/>
                      <a:pt x="1040" y="8614"/>
                      <a:pt x="1725" y="8988"/>
                    </a:cubicBezTo>
                    <a:cubicBezTo>
                      <a:pt x="2100" y="9187"/>
                      <a:pt x="2483" y="9241"/>
                      <a:pt x="2849" y="9241"/>
                    </a:cubicBezTo>
                    <a:cubicBezTo>
                      <a:pt x="3146" y="9241"/>
                      <a:pt x="3431" y="9205"/>
                      <a:pt x="3690" y="9185"/>
                    </a:cubicBezTo>
                    <a:cubicBezTo>
                      <a:pt x="3972" y="9154"/>
                      <a:pt x="4244" y="9129"/>
                      <a:pt x="4500" y="9129"/>
                    </a:cubicBezTo>
                    <a:cubicBezTo>
                      <a:pt x="4781" y="9129"/>
                      <a:pt x="5043" y="9159"/>
                      <a:pt x="5280" y="9246"/>
                    </a:cubicBezTo>
                    <a:cubicBezTo>
                      <a:pt x="6211" y="9590"/>
                      <a:pt x="6739" y="10505"/>
                      <a:pt x="6821" y="11255"/>
                    </a:cubicBezTo>
                    <a:cubicBezTo>
                      <a:pt x="6919" y="12033"/>
                      <a:pt x="6706" y="12676"/>
                      <a:pt x="6537" y="13089"/>
                    </a:cubicBezTo>
                    <a:cubicBezTo>
                      <a:pt x="6360" y="13506"/>
                      <a:pt x="6217" y="13722"/>
                      <a:pt x="6251" y="13746"/>
                    </a:cubicBezTo>
                    <a:cubicBezTo>
                      <a:pt x="6253" y="13747"/>
                      <a:pt x="6255" y="13748"/>
                      <a:pt x="6257" y="13748"/>
                    </a:cubicBezTo>
                    <a:cubicBezTo>
                      <a:pt x="6297" y="13748"/>
                      <a:pt x="6492" y="13573"/>
                      <a:pt x="6726" y="13184"/>
                    </a:cubicBezTo>
                    <a:cubicBezTo>
                      <a:pt x="6963" y="12779"/>
                      <a:pt x="7261" y="12107"/>
                      <a:pt x="7204" y="11218"/>
                    </a:cubicBezTo>
                    <a:cubicBezTo>
                      <a:pt x="7157" y="10348"/>
                      <a:pt x="6609" y="9243"/>
                      <a:pt x="5455" y="8775"/>
                    </a:cubicBezTo>
                    <a:cubicBezTo>
                      <a:pt x="5124" y="8645"/>
                      <a:pt x="4782" y="8606"/>
                      <a:pt x="4441" y="8606"/>
                    </a:cubicBezTo>
                    <a:cubicBezTo>
                      <a:pt x="3918" y="8606"/>
                      <a:pt x="3395" y="8698"/>
                      <a:pt x="2911" y="8698"/>
                    </a:cubicBezTo>
                    <a:cubicBezTo>
                      <a:pt x="2581" y="8698"/>
                      <a:pt x="2269" y="8655"/>
                      <a:pt x="1987" y="8510"/>
                    </a:cubicBezTo>
                    <a:cubicBezTo>
                      <a:pt x="1522" y="8268"/>
                      <a:pt x="1282" y="7721"/>
                      <a:pt x="1121" y="7176"/>
                    </a:cubicBezTo>
                    <a:cubicBezTo>
                      <a:pt x="962" y="6617"/>
                      <a:pt x="833" y="6060"/>
                      <a:pt x="731" y="5531"/>
                    </a:cubicBezTo>
                    <a:cubicBezTo>
                      <a:pt x="526" y="4468"/>
                      <a:pt x="437" y="3495"/>
                      <a:pt x="397" y="2675"/>
                    </a:cubicBezTo>
                    <a:cubicBezTo>
                      <a:pt x="329" y="1033"/>
                      <a:pt x="445" y="11"/>
                      <a:pt x="358" y="1"/>
                    </a:cubicBezTo>
                    <a:cubicBezTo>
                      <a:pt x="357" y="1"/>
                      <a:pt x="357" y="1"/>
                      <a:pt x="357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2" name="Google Shape;1462;p35"/>
            <p:cNvSpPr/>
            <p:nvPr/>
          </p:nvSpPr>
          <p:spPr>
            <a:xfrm>
              <a:off x="5112025" y="3782200"/>
              <a:ext cx="574200" cy="893350"/>
            </a:xfrm>
            <a:custGeom>
              <a:avLst/>
              <a:gdLst/>
              <a:ahLst/>
              <a:cxnLst/>
              <a:rect l="l" t="t" r="r" b="b"/>
              <a:pathLst>
                <a:path w="22968" h="35734" extrusionOk="0">
                  <a:moveTo>
                    <a:pt x="1698" y="1"/>
                  </a:moveTo>
                  <a:cubicBezTo>
                    <a:pt x="1677" y="1"/>
                    <a:pt x="1575" y="134"/>
                    <a:pt x="1399" y="389"/>
                  </a:cubicBezTo>
                  <a:cubicBezTo>
                    <a:pt x="1147" y="787"/>
                    <a:pt x="937" y="1209"/>
                    <a:pt x="774" y="1651"/>
                  </a:cubicBezTo>
                  <a:cubicBezTo>
                    <a:pt x="328" y="2787"/>
                    <a:pt x="0" y="4603"/>
                    <a:pt x="357" y="6781"/>
                  </a:cubicBezTo>
                  <a:cubicBezTo>
                    <a:pt x="530" y="7867"/>
                    <a:pt x="850" y="9036"/>
                    <a:pt x="1407" y="10216"/>
                  </a:cubicBezTo>
                  <a:cubicBezTo>
                    <a:pt x="1690" y="10802"/>
                    <a:pt x="2047" y="11388"/>
                    <a:pt x="2511" y="11919"/>
                  </a:cubicBezTo>
                  <a:cubicBezTo>
                    <a:pt x="2985" y="12440"/>
                    <a:pt x="3544" y="12915"/>
                    <a:pt x="4183" y="13289"/>
                  </a:cubicBezTo>
                  <a:cubicBezTo>
                    <a:pt x="6770" y="14821"/>
                    <a:pt x="10091" y="14821"/>
                    <a:pt x="13071" y="16082"/>
                  </a:cubicBezTo>
                  <a:cubicBezTo>
                    <a:pt x="16074" y="17338"/>
                    <a:pt x="18472" y="19506"/>
                    <a:pt x="20009" y="21856"/>
                  </a:cubicBezTo>
                  <a:cubicBezTo>
                    <a:pt x="21565" y="24213"/>
                    <a:pt x="22248" y="26746"/>
                    <a:pt x="22431" y="28868"/>
                  </a:cubicBezTo>
                  <a:cubicBezTo>
                    <a:pt x="22628" y="31003"/>
                    <a:pt x="22356" y="32746"/>
                    <a:pt x="22095" y="33914"/>
                  </a:cubicBezTo>
                  <a:cubicBezTo>
                    <a:pt x="21825" y="35089"/>
                    <a:pt x="21581" y="35716"/>
                    <a:pt x="21628" y="35733"/>
                  </a:cubicBezTo>
                  <a:cubicBezTo>
                    <a:pt x="21628" y="35733"/>
                    <a:pt x="21629" y="35733"/>
                    <a:pt x="21629" y="35733"/>
                  </a:cubicBezTo>
                  <a:cubicBezTo>
                    <a:pt x="21650" y="35733"/>
                    <a:pt x="21722" y="35583"/>
                    <a:pt x="21845" y="35294"/>
                  </a:cubicBezTo>
                  <a:cubicBezTo>
                    <a:pt x="21974" y="35000"/>
                    <a:pt x="22133" y="34554"/>
                    <a:pt x="22301" y="33968"/>
                  </a:cubicBezTo>
                  <a:cubicBezTo>
                    <a:pt x="22628" y="32799"/>
                    <a:pt x="22967" y="31031"/>
                    <a:pt x="22817" y="28839"/>
                  </a:cubicBezTo>
                  <a:cubicBezTo>
                    <a:pt x="22676" y="26661"/>
                    <a:pt x="22016" y="24037"/>
                    <a:pt x="20429" y="21584"/>
                  </a:cubicBezTo>
                  <a:cubicBezTo>
                    <a:pt x="18865" y="19138"/>
                    <a:pt x="16396" y="16883"/>
                    <a:pt x="13282" y="15580"/>
                  </a:cubicBezTo>
                  <a:cubicBezTo>
                    <a:pt x="11726" y="14919"/>
                    <a:pt x="10110" y="14607"/>
                    <a:pt x="8599" y="14269"/>
                  </a:cubicBezTo>
                  <a:cubicBezTo>
                    <a:pt x="7089" y="13930"/>
                    <a:pt x="5638" y="13555"/>
                    <a:pt x="4436" y="12856"/>
                  </a:cubicBezTo>
                  <a:cubicBezTo>
                    <a:pt x="3835" y="12510"/>
                    <a:pt x="3314" y="12077"/>
                    <a:pt x="2869" y="11602"/>
                  </a:cubicBezTo>
                  <a:cubicBezTo>
                    <a:pt x="2435" y="11115"/>
                    <a:pt x="2091" y="10571"/>
                    <a:pt x="1812" y="10016"/>
                  </a:cubicBezTo>
                  <a:cubicBezTo>
                    <a:pt x="1265" y="8900"/>
                    <a:pt x="929" y="7763"/>
                    <a:pt x="736" y="6717"/>
                  </a:cubicBezTo>
                  <a:cubicBezTo>
                    <a:pt x="344" y="4612"/>
                    <a:pt x="601" y="2850"/>
                    <a:pt x="974" y="1721"/>
                  </a:cubicBezTo>
                  <a:cubicBezTo>
                    <a:pt x="1338" y="579"/>
                    <a:pt x="1753" y="33"/>
                    <a:pt x="1700" y="1"/>
                  </a:cubicBezTo>
                  <a:cubicBezTo>
                    <a:pt x="1700" y="1"/>
                    <a:pt x="1699" y="1"/>
                    <a:pt x="16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35"/>
            <p:cNvSpPr/>
            <p:nvPr/>
          </p:nvSpPr>
          <p:spPr>
            <a:xfrm>
              <a:off x="4959925" y="3890350"/>
              <a:ext cx="572475" cy="972200"/>
            </a:xfrm>
            <a:custGeom>
              <a:avLst/>
              <a:gdLst/>
              <a:ahLst/>
              <a:cxnLst/>
              <a:rect l="l" t="t" r="r" b="b"/>
              <a:pathLst>
                <a:path w="22899" h="38888" extrusionOk="0">
                  <a:moveTo>
                    <a:pt x="1048" y="0"/>
                  </a:moveTo>
                  <a:cubicBezTo>
                    <a:pt x="1028" y="0"/>
                    <a:pt x="949" y="152"/>
                    <a:pt x="815" y="447"/>
                  </a:cubicBezTo>
                  <a:cubicBezTo>
                    <a:pt x="683" y="748"/>
                    <a:pt x="516" y="1210"/>
                    <a:pt x="380" y="1824"/>
                  </a:cubicBezTo>
                  <a:cubicBezTo>
                    <a:pt x="118" y="3039"/>
                    <a:pt x="1" y="4956"/>
                    <a:pt x="851" y="7083"/>
                  </a:cubicBezTo>
                  <a:cubicBezTo>
                    <a:pt x="1313" y="8240"/>
                    <a:pt x="2018" y="9284"/>
                    <a:pt x="2919" y="10146"/>
                  </a:cubicBezTo>
                  <a:cubicBezTo>
                    <a:pt x="3878" y="11081"/>
                    <a:pt x="5074" y="11868"/>
                    <a:pt x="6354" y="12601"/>
                  </a:cubicBezTo>
                  <a:cubicBezTo>
                    <a:pt x="8924" y="14044"/>
                    <a:pt x="11775" y="15556"/>
                    <a:pt x="14605" y="17405"/>
                  </a:cubicBezTo>
                  <a:cubicBezTo>
                    <a:pt x="16017" y="18328"/>
                    <a:pt x="17355" y="19291"/>
                    <a:pt x="18456" y="20412"/>
                  </a:cubicBezTo>
                  <a:cubicBezTo>
                    <a:pt x="19524" y="21476"/>
                    <a:pt x="20360" y="22752"/>
                    <a:pt x="20910" y="24158"/>
                  </a:cubicBezTo>
                  <a:cubicBezTo>
                    <a:pt x="21443" y="25500"/>
                    <a:pt x="21751" y="26856"/>
                    <a:pt x="21976" y="28134"/>
                  </a:cubicBezTo>
                  <a:cubicBezTo>
                    <a:pt x="22186" y="29320"/>
                    <a:pt x="22335" y="30518"/>
                    <a:pt x="22422" y="31720"/>
                  </a:cubicBezTo>
                  <a:cubicBezTo>
                    <a:pt x="22584" y="33927"/>
                    <a:pt x="22510" y="35724"/>
                    <a:pt x="22432" y="36960"/>
                  </a:cubicBezTo>
                  <a:cubicBezTo>
                    <a:pt x="22347" y="38199"/>
                    <a:pt x="22265" y="38882"/>
                    <a:pt x="22307" y="38888"/>
                  </a:cubicBezTo>
                  <a:cubicBezTo>
                    <a:pt x="22308" y="38888"/>
                    <a:pt x="22308" y="38888"/>
                    <a:pt x="22308" y="38888"/>
                  </a:cubicBezTo>
                  <a:cubicBezTo>
                    <a:pt x="22327" y="38888"/>
                    <a:pt x="22369" y="38720"/>
                    <a:pt x="22431" y="38401"/>
                  </a:cubicBezTo>
                  <a:cubicBezTo>
                    <a:pt x="22493" y="38078"/>
                    <a:pt x="22568" y="37599"/>
                    <a:pt x="22642" y="36981"/>
                  </a:cubicBezTo>
                  <a:cubicBezTo>
                    <a:pt x="22843" y="35227"/>
                    <a:pt x="22898" y="33459"/>
                    <a:pt x="22804" y="31697"/>
                  </a:cubicBezTo>
                  <a:cubicBezTo>
                    <a:pt x="22743" y="30477"/>
                    <a:pt x="22616" y="29264"/>
                    <a:pt x="22420" y="28059"/>
                  </a:cubicBezTo>
                  <a:cubicBezTo>
                    <a:pt x="22212" y="26760"/>
                    <a:pt x="21915" y="25371"/>
                    <a:pt x="21375" y="23972"/>
                  </a:cubicBezTo>
                  <a:cubicBezTo>
                    <a:pt x="20848" y="22572"/>
                    <a:pt x="19985" y="21195"/>
                    <a:pt x="18835" y="20038"/>
                  </a:cubicBezTo>
                  <a:cubicBezTo>
                    <a:pt x="17695" y="18866"/>
                    <a:pt x="16327" y="17880"/>
                    <a:pt x="14900" y="16949"/>
                  </a:cubicBezTo>
                  <a:cubicBezTo>
                    <a:pt x="12046" y="15084"/>
                    <a:pt x="9169" y="13575"/>
                    <a:pt x="6601" y="12163"/>
                  </a:cubicBezTo>
                  <a:cubicBezTo>
                    <a:pt x="5327" y="11451"/>
                    <a:pt x="4160" y="10701"/>
                    <a:pt x="3230" y="9819"/>
                  </a:cubicBezTo>
                  <a:cubicBezTo>
                    <a:pt x="2360" y="9011"/>
                    <a:pt x="1669" y="8029"/>
                    <a:pt x="1204" y="6936"/>
                  </a:cubicBezTo>
                  <a:cubicBezTo>
                    <a:pt x="525" y="5337"/>
                    <a:pt x="311" y="3579"/>
                    <a:pt x="587" y="1863"/>
                  </a:cubicBezTo>
                  <a:cubicBezTo>
                    <a:pt x="793" y="649"/>
                    <a:pt x="1103" y="22"/>
                    <a:pt x="1049" y="1"/>
                  </a:cubicBezTo>
                  <a:cubicBezTo>
                    <a:pt x="1049" y="0"/>
                    <a:pt x="1049" y="0"/>
                    <a:pt x="10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35"/>
            <p:cNvSpPr/>
            <p:nvPr/>
          </p:nvSpPr>
          <p:spPr>
            <a:xfrm>
              <a:off x="4819300" y="3944350"/>
              <a:ext cx="482675" cy="1066125"/>
            </a:xfrm>
            <a:custGeom>
              <a:avLst/>
              <a:gdLst/>
              <a:ahLst/>
              <a:cxnLst/>
              <a:rect l="l" t="t" r="r" b="b"/>
              <a:pathLst>
                <a:path w="19307" h="42645" extrusionOk="0">
                  <a:moveTo>
                    <a:pt x="899" y="1"/>
                  </a:moveTo>
                  <a:cubicBezTo>
                    <a:pt x="879" y="1"/>
                    <a:pt x="808" y="156"/>
                    <a:pt x="689" y="452"/>
                  </a:cubicBezTo>
                  <a:cubicBezTo>
                    <a:pt x="571" y="754"/>
                    <a:pt x="429" y="1215"/>
                    <a:pt x="306" y="1824"/>
                  </a:cubicBezTo>
                  <a:cubicBezTo>
                    <a:pt x="73" y="3036"/>
                    <a:pt x="0" y="4884"/>
                    <a:pt x="581" y="7040"/>
                  </a:cubicBezTo>
                  <a:cubicBezTo>
                    <a:pt x="1138" y="9199"/>
                    <a:pt x="2411" y="11592"/>
                    <a:pt x="4259" y="13859"/>
                  </a:cubicBezTo>
                  <a:cubicBezTo>
                    <a:pt x="6086" y="16155"/>
                    <a:pt x="8453" y="18331"/>
                    <a:pt x="10773" y="20726"/>
                  </a:cubicBezTo>
                  <a:cubicBezTo>
                    <a:pt x="13098" y="23114"/>
                    <a:pt x="15072" y="25630"/>
                    <a:pt x="16220" y="28271"/>
                  </a:cubicBezTo>
                  <a:cubicBezTo>
                    <a:pt x="17396" y="30896"/>
                    <a:pt x="17949" y="33461"/>
                    <a:pt x="18326" y="35610"/>
                  </a:cubicBezTo>
                  <a:cubicBezTo>
                    <a:pt x="18694" y="37766"/>
                    <a:pt x="18875" y="39534"/>
                    <a:pt x="19018" y="40752"/>
                  </a:cubicBezTo>
                  <a:cubicBezTo>
                    <a:pt x="19157" y="41970"/>
                    <a:pt x="19243" y="42645"/>
                    <a:pt x="19283" y="42645"/>
                  </a:cubicBezTo>
                  <a:cubicBezTo>
                    <a:pt x="19283" y="42645"/>
                    <a:pt x="19283" y="42645"/>
                    <a:pt x="19283" y="42645"/>
                  </a:cubicBezTo>
                  <a:cubicBezTo>
                    <a:pt x="19300" y="42643"/>
                    <a:pt x="19306" y="42472"/>
                    <a:pt x="19297" y="42150"/>
                  </a:cubicBezTo>
                  <a:cubicBezTo>
                    <a:pt x="19289" y="41825"/>
                    <a:pt x="19267" y="41349"/>
                    <a:pt x="19229" y="40735"/>
                  </a:cubicBezTo>
                  <a:cubicBezTo>
                    <a:pt x="19150" y="39508"/>
                    <a:pt x="19028" y="37731"/>
                    <a:pt x="18707" y="35549"/>
                  </a:cubicBezTo>
                  <a:cubicBezTo>
                    <a:pt x="18375" y="33375"/>
                    <a:pt x="17857" y="30766"/>
                    <a:pt x="16678" y="28068"/>
                  </a:cubicBezTo>
                  <a:cubicBezTo>
                    <a:pt x="16060" y="26659"/>
                    <a:pt x="15285" y="25323"/>
                    <a:pt x="14370" y="24086"/>
                  </a:cubicBezTo>
                  <a:cubicBezTo>
                    <a:pt x="13427" y="22796"/>
                    <a:pt x="12332" y="21559"/>
                    <a:pt x="11166" y="20348"/>
                  </a:cubicBezTo>
                  <a:cubicBezTo>
                    <a:pt x="8826" y="17933"/>
                    <a:pt x="6467" y="15784"/>
                    <a:pt x="4650" y="13544"/>
                  </a:cubicBezTo>
                  <a:cubicBezTo>
                    <a:pt x="2809" y="11327"/>
                    <a:pt x="1542" y="9026"/>
                    <a:pt x="953" y="6938"/>
                  </a:cubicBezTo>
                  <a:cubicBezTo>
                    <a:pt x="340" y="4851"/>
                    <a:pt x="351" y="3057"/>
                    <a:pt x="516" y="1858"/>
                  </a:cubicBezTo>
                  <a:cubicBezTo>
                    <a:pt x="694" y="654"/>
                    <a:pt x="952" y="19"/>
                    <a:pt x="901" y="1"/>
                  </a:cubicBezTo>
                  <a:cubicBezTo>
                    <a:pt x="900" y="1"/>
                    <a:pt x="900" y="1"/>
                    <a:pt x="89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35"/>
          <p:cNvSpPr/>
          <p:nvPr/>
        </p:nvSpPr>
        <p:spPr>
          <a:xfrm rot="-4774543">
            <a:off x="2225478" y="1418403"/>
            <a:ext cx="5089186" cy="686698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35"/>
          <p:cNvSpPr txBox="1">
            <a:spLocks noGrp="1"/>
          </p:cNvSpPr>
          <p:nvPr>
            <p:ph type="ctrTitle"/>
          </p:nvPr>
        </p:nvSpPr>
        <p:spPr>
          <a:xfrm>
            <a:off x="1891675" y="2803175"/>
            <a:ext cx="5518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" sz="6000"/>
              <a:t>Weekly Wellbeing</a:t>
            </a:r>
            <a:endParaRPr sz="6000"/>
          </a:p>
        </p:txBody>
      </p:sp>
      <p:sp>
        <p:nvSpPr>
          <p:cNvPr id="1467" name="Google Shape;1467;p35"/>
          <p:cNvSpPr txBox="1">
            <a:spLocks noGrp="1"/>
          </p:cNvSpPr>
          <p:nvPr>
            <p:ph type="subTitle" idx="1"/>
          </p:nvPr>
        </p:nvSpPr>
        <p:spPr>
          <a:xfrm>
            <a:off x="2337150" y="3888275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Check in on yourself and each other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2" name="Google Shape;1472;p36"/>
          <p:cNvGrpSpPr/>
          <p:nvPr/>
        </p:nvGrpSpPr>
        <p:grpSpPr>
          <a:xfrm>
            <a:off x="6693701" y="792534"/>
            <a:ext cx="413855" cy="616704"/>
            <a:chOff x="203194" y="3389704"/>
            <a:chExt cx="459278" cy="800707"/>
          </a:xfrm>
        </p:grpSpPr>
        <p:sp>
          <p:nvSpPr>
            <p:cNvPr id="1473" name="Google Shape;1473;p36"/>
            <p:cNvSpPr/>
            <p:nvPr/>
          </p:nvSpPr>
          <p:spPr>
            <a:xfrm>
              <a:off x="203194" y="3389704"/>
              <a:ext cx="459278" cy="707177"/>
            </a:xfrm>
            <a:custGeom>
              <a:avLst/>
              <a:gdLst/>
              <a:ahLst/>
              <a:cxnLst/>
              <a:rect l="l" t="t" r="r" b="b"/>
              <a:pathLst>
                <a:path w="32596" h="50190" extrusionOk="0">
                  <a:moveTo>
                    <a:pt x="17238" y="0"/>
                  </a:moveTo>
                  <a:cubicBezTo>
                    <a:pt x="16060" y="0"/>
                    <a:pt x="14870" y="492"/>
                    <a:pt x="13947" y="1250"/>
                  </a:cubicBezTo>
                  <a:cubicBezTo>
                    <a:pt x="12711" y="2265"/>
                    <a:pt x="11889" y="3695"/>
                    <a:pt x="11246" y="5158"/>
                  </a:cubicBezTo>
                  <a:cubicBezTo>
                    <a:pt x="8818" y="10683"/>
                    <a:pt x="8663" y="17169"/>
                    <a:pt x="10823" y="22805"/>
                  </a:cubicBezTo>
                  <a:cubicBezTo>
                    <a:pt x="9645" y="21168"/>
                    <a:pt x="8170" y="19620"/>
                    <a:pt x="6251" y="19000"/>
                  </a:cubicBezTo>
                  <a:cubicBezTo>
                    <a:pt x="5763" y="18842"/>
                    <a:pt x="5242" y="18764"/>
                    <a:pt x="4721" y="18764"/>
                  </a:cubicBezTo>
                  <a:cubicBezTo>
                    <a:pt x="3193" y="18764"/>
                    <a:pt x="1668" y="19439"/>
                    <a:pt x="978" y="20777"/>
                  </a:cubicBezTo>
                  <a:cubicBezTo>
                    <a:pt x="1" y="22675"/>
                    <a:pt x="1005" y="25001"/>
                    <a:pt x="2313" y="26691"/>
                  </a:cubicBezTo>
                  <a:cubicBezTo>
                    <a:pt x="4517" y="29543"/>
                    <a:pt x="7443" y="30771"/>
                    <a:pt x="10264" y="32800"/>
                  </a:cubicBezTo>
                  <a:cubicBezTo>
                    <a:pt x="9778" y="32692"/>
                    <a:pt x="9284" y="32638"/>
                    <a:pt x="8791" y="32638"/>
                  </a:cubicBezTo>
                  <a:cubicBezTo>
                    <a:pt x="7972" y="32638"/>
                    <a:pt x="7155" y="32786"/>
                    <a:pt x="6381" y="33079"/>
                  </a:cubicBezTo>
                  <a:cubicBezTo>
                    <a:pt x="5840" y="33284"/>
                    <a:pt x="5302" y="33582"/>
                    <a:pt x="4996" y="34073"/>
                  </a:cubicBezTo>
                  <a:cubicBezTo>
                    <a:pt x="4304" y="35188"/>
                    <a:pt x="5112" y="36623"/>
                    <a:pt x="6011" y="37580"/>
                  </a:cubicBezTo>
                  <a:cubicBezTo>
                    <a:pt x="6551" y="38151"/>
                    <a:pt x="7131" y="38685"/>
                    <a:pt x="7745" y="39178"/>
                  </a:cubicBezTo>
                  <a:cubicBezTo>
                    <a:pt x="10161" y="41128"/>
                    <a:pt x="13025" y="42482"/>
                    <a:pt x="15806" y="43845"/>
                  </a:cubicBezTo>
                  <a:cubicBezTo>
                    <a:pt x="19322" y="45568"/>
                    <a:pt x="22597" y="47725"/>
                    <a:pt x="25638" y="50189"/>
                  </a:cubicBezTo>
                  <a:cubicBezTo>
                    <a:pt x="25408" y="47829"/>
                    <a:pt x="25839" y="45462"/>
                    <a:pt x="26559" y="43217"/>
                  </a:cubicBezTo>
                  <a:cubicBezTo>
                    <a:pt x="27452" y="40432"/>
                    <a:pt x="28781" y="37802"/>
                    <a:pt x="29688" y="35020"/>
                  </a:cubicBezTo>
                  <a:cubicBezTo>
                    <a:pt x="30194" y="33470"/>
                    <a:pt x="30674" y="31560"/>
                    <a:pt x="29510" y="30191"/>
                  </a:cubicBezTo>
                  <a:cubicBezTo>
                    <a:pt x="28978" y="29565"/>
                    <a:pt x="28224" y="29291"/>
                    <a:pt x="27428" y="29291"/>
                  </a:cubicBezTo>
                  <a:cubicBezTo>
                    <a:pt x="26181" y="29291"/>
                    <a:pt x="24832" y="29964"/>
                    <a:pt x="24079" y="31009"/>
                  </a:cubicBezTo>
                  <a:cubicBezTo>
                    <a:pt x="25338" y="28287"/>
                    <a:pt x="26595" y="25564"/>
                    <a:pt x="27854" y="22840"/>
                  </a:cubicBezTo>
                  <a:cubicBezTo>
                    <a:pt x="29268" y="19781"/>
                    <a:pt x="32595" y="13272"/>
                    <a:pt x="26703" y="12438"/>
                  </a:cubicBezTo>
                  <a:cubicBezTo>
                    <a:pt x="26528" y="12413"/>
                    <a:pt x="26352" y="12401"/>
                    <a:pt x="26176" y="12401"/>
                  </a:cubicBezTo>
                  <a:cubicBezTo>
                    <a:pt x="24419" y="12401"/>
                    <a:pt x="22692" y="13604"/>
                    <a:pt x="22149" y="15286"/>
                  </a:cubicBezTo>
                  <a:cubicBezTo>
                    <a:pt x="22557" y="12373"/>
                    <a:pt x="22579" y="9418"/>
                    <a:pt x="22213" y="6498"/>
                  </a:cubicBezTo>
                  <a:cubicBezTo>
                    <a:pt x="21888" y="3918"/>
                    <a:pt x="20898" y="963"/>
                    <a:pt x="18421" y="179"/>
                  </a:cubicBezTo>
                  <a:cubicBezTo>
                    <a:pt x="18035" y="57"/>
                    <a:pt x="17637" y="0"/>
                    <a:pt x="172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36"/>
            <p:cNvSpPr/>
            <p:nvPr/>
          </p:nvSpPr>
          <p:spPr>
            <a:xfrm>
              <a:off x="426210" y="3539213"/>
              <a:ext cx="227948" cy="651198"/>
            </a:xfrm>
            <a:custGeom>
              <a:avLst/>
              <a:gdLst/>
              <a:ahLst/>
              <a:cxnLst/>
              <a:rect l="l" t="t" r="r" b="b"/>
              <a:pathLst>
                <a:path w="16178" h="46217" extrusionOk="0">
                  <a:moveTo>
                    <a:pt x="1746" y="0"/>
                  </a:moveTo>
                  <a:cubicBezTo>
                    <a:pt x="1700" y="0"/>
                    <a:pt x="1501" y="683"/>
                    <a:pt x="1180" y="1926"/>
                  </a:cubicBezTo>
                  <a:cubicBezTo>
                    <a:pt x="1094" y="2266"/>
                    <a:pt x="1005" y="2613"/>
                    <a:pt x="914" y="2970"/>
                  </a:cubicBezTo>
                  <a:cubicBezTo>
                    <a:pt x="830" y="3353"/>
                    <a:pt x="770" y="3777"/>
                    <a:pt x="691" y="4230"/>
                  </a:cubicBezTo>
                  <a:cubicBezTo>
                    <a:pt x="550" y="5137"/>
                    <a:pt x="329" y="6167"/>
                    <a:pt x="262" y="7323"/>
                  </a:cubicBezTo>
                  <a:cubicBezTo>
                    <a:pt x="210" y="7914"/>
                    <a:pt x="159" y="8518"/>
                    <a:pt x="105" y="9136"/>
                  </a:cubicBezTo>
                  <a:cubicBezTo>
                    <a:pt x="56" y="9767"/>
                    <a:pt x="76" y="10425"/>
                    <a:pt x="59" y="11107"/>
                  </a:cubicBezTo>
                  <a:cubicBezTo>
                    <a:pt x="0" y="12472"/>
                    <a:pt x="121" y="13924"/>
                    <a:pt x="212" y="15456"/>
                  </a:cubicBezTo>
                  <a:cubicBezTo>
                    <a:pt x="507" y="18506"/>
                    <a:pt x="1100" y="21842"/>
                    <a:pt x="2134" y="25231"/>
                  </a:cubicBezTo>
                  <a:cubicBezTo>
                    <a:pt x="3209" y="28608"/>
                    <a:pt x="4615" y="31689"/>
                    <a:pt x="6105" y="34367"/>
                  </a:cubicBezTo>
                  <a:cubicBezTo>
                    <a:pt x="6901" y="35679"/>
                    <a:pt x="7626" y="36943"/>
                    <a:pt x="8449" y="38032"/>
                  </a:cubicBezTo>
                  <a:cubicBezTo>
                    <a:pt x="8851" y="38583"/>
                    <a:pt x="9209" y="39137"/>
                    <a:pt x="9607" y="39629"/>
                  </a:cubicBezTo>
                  <a:lnTo>
                    <a:pt x="10766" y="41031"/>
                  </a:lnTo>
                  <a:cubicBezTo>
                    <a:pt x="11479" y="41945"/>
                    <a:pt x="12244" y="42666"/>
                    <a:pt x="12876" y="43334"/>
                  </a:cubicBezTo>
                  <a:cubicBezTo>
                    <a:pt x="13199" y="43660"/>
                    <a:pt x="13489" y="43975"/>
                    <a:pt x="13776" y="44244"/>
                  </a:cubicBezTo>
                  <a:lnTo>
                    <a:pt x="14588" y="44952"/>
                  </a:lnTo>
                  <a:cubicBezTo>
                    <a:pt x="15531" y="45769"/>
                    <a:pt x="16078" y="46216"/>
                    <a:pt x="16142" y="46216"/>
                  </a:cubicBezTo>
                  <a:cubicBezTo>
                    <a:pt x="16144" y="46216"/>
                    <a:pt x="16146" y="46216"/>
                    <a:pt x="16147" y="46214"/>
                  </a:cubicBezTo>
                  <a:cubicBezTo>
                    <a:pt x="16178" y="46180"/>
                    <a:pt x="15681" y="45665"/>
                    <a:pt x="14764" y="44766"/>
                  </a:cubicBezTo>
                  <a:lnTo>
                    <a:pt x="13997" y="44021"/>
                  </a:lnTo>
                  <a:cubicBezTo>
                    <a:pt x="13724" y="43740"/>
                    <a:pt x="13450" y="43415"/>
                    <a:pt x="13143" y="43079"/>
                  </a:cubicBezTo>
                  <a:cubicBezTo>
                    <a:pt x="12542" y="42393"/>
                    <a:pt x="11807" y="41658"/>
                    <a:pt x="11125" y="40734"/>
                  </a:cubicBezTo>
                  <a:lnTo>
                    <a:pt x="10013" y="39320"/>
                  </a:lnTo>
                  <a:cubicBezTo>
                    <a:pt x="9630" y="38827"/>
                    <a:pt x="9286" y="38272"/>
                    <a:pt x="8899" y="37721"/>
                  </a:cubicBezTo>
                  <a:cubicBezTo>
                    <a:pt x="8105" y="36632"/>
                    <a:pt x="7405" y="35372"/>
                    <a:pt x="6634" y="34071"/>
                  </a:cubicBezTo>
                  <a:cubicBezTo>
                    <a:pt x="5193" y="31410"/>
                    <a:pt x="3824" y="28364"/>
                    <a:pt x="2763" y="25034"/>
                  </a:cubicBezTo>
                  <a:cubicBezTo>
                    <a:pt x="1744" y="21691"/>
                    <a:pt x="1140" y="18408"/>
                    <a:pt x="816" y="15400"/>
                  </a:cubicBezTo>
                  <a:cubicBezTo>
                    <a:pt x="711" y="13890"/>
                    <a:pt x="570" y="12456"/>
                    <a:pt x="606" y="11108"/>
                  </a:cubicBezTo>
                  <a:cubicBezTo>
                    <a:pt x="611" y="10435"/>
                    <a:pt x="578" y="9783"/>
                    <a:pt x="613" y="9159"/>
                  </a:cubicBezTo>
                  <a:cubicBezTo>
                    <a:pt x="652" y="8547"/>
                    <a:pt x="689" y="7948"/>
                    <a:pt x="727" y="7364"/>
                  </a:cubicBezTo>
                  <a:cubicBezTo>
                    <a:pt x="762" y="6216"/>
                    <a:pt x="949" y="5193"/>
                    <a:pt x="1054" y="4287"/>
                  </a:cubicBezTo>
                  <a:cubicBezTo>
                    <a:pt x="1116" y="3836"/>
                    <a:pt x="1158" y="3413"/>
                    <a:pt x="1221" y="3027"/>
                  </a:cubicBezTo>
                  <a:lnTo>
                    <a:pt x="1429" y="1980"/>
                  </a:lnTo>
                  <a:cubicBezTo>
                    <a:pt x="1675" y="718"/>
                    <a:pt x="1791" y="12"/>
                    <a:pt x="1747" y="0"/>
                  </a:cubicBezTo>
                  <a:cubicBezTo>
                    <a:pt x="1747" y="0"/>
                    <a:pt x="1746" y="0"/>
                    <a:pt x="17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36"/>
            <p:cNvSpPr/>
            <p:nvPr/>
          </p:nvSpPr>
          <p:spPr>
            <a:xfrm>
              <a:off x="303881" y="3684480"/>
              <a:ext cx="237191" cy="102251"/>
            </a:xfrm>
            <a:custGeom>
              <a:avLst/>
              <a:gdLst/>
              <a:ahLst/>
              <a:cxnLst/>
              <a:rect l="l" t="t" r="r" b="b"/>
              <a:pathLst>
                <a:path w="16834" h="7257" extrusionOk="0">
                  <a:moveTo>
                    <a:pt x="16786" y="0"/>
                  </a:moveTo>
                  <a:cubicBezTo>
                    <a:pt x="16669" y="0"/>
                    <a:pt x="16478" y="1196"/>
                    <a:pt x="15449" y="2736"/>
                  </a:cubicBezTo>
                  <a:cubicBezTo>
                    <a:pt x="14923" y="3501"/>
                    <a:pt x="14183" y="4347"/>
                    <a:pt x="13178" y="5047"/>
                  </a:cubicBezTo>
                  <a:cubicBezTo>
                    <a:pt x="12181" y="5751"/>
                    <a:pt x="10921" y="6290"/>
                    <a:pt x="9526" y="6499"/>
                  </a:cubicBezTo>
                  <a:cubicBezTo>
                    <a:pt x="9057" y="6568"/>
                    <a:pt x="8585" y="6603"/>
                    <a:pt x="8114" y="6603"/>
                  </a:cubicBezTo>
                  <a:cubicBezTo>
                    <a:pt x="7262" y="6603"/>
                    <a:pt x="6411" y="6489"/>
                    <a:pt x="5585" y="6263"/>
                  </a:cubicBezTo>
                  <a:cubicBezTo>
                    <a:pt x="4400" y="5944"/>
                    <a:pt x="3417" y="5402"/>
                    <a:pt x="2621" y="4900"/>
                  </a:cubicBezTo>
                  <a:cubicBezTo>
                    <a:pt x="1123" y="3915"/>
                    <a:pt x="212" y="3182"/>
                    <a:pt x="63" y="3182"/>
                  </a:cubicBezTo>
                  <a:cubicBezTo>
                    <a:pt x="55" y="3182"/>
                    <a:pt x="49" y="3184"/>
                    <a:pt x="45" y="3189"/>
                  </a:cubicBezTo>
                  <a:cubicBezTo>
                    <a:pt x="0" y="3245"/>
                    <a:pt x="805" y="4117"/>
                    <a:pt x="2358" y="5284"/>
                  </a:cubicBezTo>
                  <a:cubicBezTo>
                    <a:pt x="3140" y="5851"/>
                    <a:pt x="4158" y="6472"/>
                    <a:pt x="5415" y="6846"/>
                  </a:cubicBezTo>
                  <a:cubicBezTo>
                    <a:pt x="6320" y="7119"/>
                    <a:pt x="7259" y="7256"/>
                    <a:pt x="8200" y="7256"/>
                  </a:cubicBezTo>
                  <a:cubicBezTo>
                    <a:pt x="8676" y="7256"/>
                    <a:pt x="9152" y="7221"/>
                    <a:pt x="9625" y="7151"/>
                  </a:cubicBezTo>
                  <a:cubicBezTo>
                    <a:pt x="11122" y="6927"/>
                    <a:pt x="12484" y="6323"/>
                    <a:pt x="13533" y="5539"/>
                  </a:cubicBezTo>
                  <a:cubicBezTo>
                    <a:pt x="14590" y="4761"/>
                    <a:pt x="15341" y="3826"/>
                    <a:pt x="15842" y="2985"/>
                  </a:cubicBezTo>
                  <a:cubicBezTo>
                    <a:pt x="16345" y="2138"/>
                    <a:pt x="16591" y="1374"/>
                    <a:pt x="16711" y="845"/>
                  </a:cubicBezTo>
                  <a:cubicBezTo>
                    <a:pt x="16833" y="312"/>
                    <a:pt x="16827" y="8"/>
                    <a:pt x="16791" y="1"/>
                  </a:cubicBezTo>
                  <a:cubicBezTo>
                    <a:pt x="16789" y="1"/>
                    <a:pt x="16788" y="0"/>
                    <a:pt x="167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36"/>
            <p:cNvSpPr/>
            <p:nvPr/>
          </p:nvSpPr>
          <p:spPr>
            <a:xfrm>
              <a:off x="388717" y="3577763"/>
              <a:ext cx="100095" cy="70520"/>
            </a:xfrm>
            <a:custGeom>
              <a:avLst/>
              <a:gdLst/>
              <a:ahLst/>
              <a:cxnLst/>
              <a:rect l="l" t="t" r="r" b="b"/>
              <a:pathLst>
                <a:path w="7104" h="5005" extrusionOk="0">
                  <a:moveTo>
                    <a:pt x="6958" y="1"/>
                  </a:moveTo>
                  <a:cubicBezTo>
                    <a:pt x="6858" y="1"/>
                    <a:pt x="6751" y="619"/>
                    <a:pt x="6353" y="1506"/>
                  </a:cubicBezTo>
                  <a:cubicBezTo>
                    <a:pt x="6149" y="1950"/>
                    <a:pt x="5869" y="2461"/>
                    <a:pt x="5474" y="2964"/>
                  </a:cubicBezTo>
                  <a:cubicBezTo>
                    <a:pt x="5079" y="3452"/>
                    <a:pt x="4581" y="4010"/>
                    <a:pt x="3977" y="4253"/>
                  </a:cubicBezTo>
                  <a:cubicBezTo>
                    <a:pt x="3820" y="4321"/>
                    <a:pt x="3662" y="4350"/>
                    <a:pt x="3507" y="4350"/>
                  </a:cubicBezTo>
                  <a:cubicBezTo>
                    <a:pt x="3071" y="4350"/>
                    <a:pt x="2648" y="4118"/>
                    <a:pt x="2285" y="3829"/>
                  </a:cubicBezTo>
                  <a:cubicBezTo>
                    <a:pt x="1839" y="3473"/>
                    <a:pt x="1432" y="3070"/>
                    <a:pt x="1071" y="2629"/>
                  </a:cubicBezTo>
                  <a:cubicBezTo>
                    <a:pt x="471" y="1892"/>
                    <a:pt x="187" y="1340"/>
                    <a:pt x="86" y="1340"/>
                  </a:cubicBezTo>
                  <a:cubicBezTo>
                    <a:pt x="83" y="1340"/>
                    <a:pt x="79" y="1341"/>
                    <a:pt x="76" y="1342"/>
                  </a:cubicBezTo>
                  <a:cubicBezTo>
                    <a:pt x="0" y="1369"/>
                    <a:pt x="131" y="2014"/>
                    <a:pt x="694" y="2903"/>
                  </a:cubicBezTo>
                  <a:cubicBezTo>
                    <a:pt x="1027" y="3422"/>
                    <a:pt x="1433" y="3891"/>
                    <a:pt x="1899" y="4298"/>
                  </a:cubicBezTo>
                  <a:cubicBezTo>
                    <a:pt x="2168" y="4528"/>
                    <a:pt x="2487" y="4760"/>
                    <a:pt x="2891" y="4900"/>
                  </a:cubicBezTo>
                  <a:cubicBezTo>
                    <a:pt x="3079" y="4969"/>
                    <a:pt x="3291" y="5004"/>
                    <a:pt x="3505" y="5004"/>
                  </a:cubicBezTo>
                  <a:cubicBezTo>
                    <a:pt x="3748" y="5004"/>
                    <a:pt x="3995" y="4959"/>
                    <a:pt x="4215" y="4866"/>
                  </a:cubicBezTo>
                  <a:cubicBezTo>
                    <a:pt x="5057" y="4511"/>
                    <a:pt x="5545" y="3879"/>
                    <a:pt x="5962" y="3324"/>
                  </a:cubicBezTo>
                  <a:cubicBezTo>
                    <a:pt x="6318" y="2819"/>
                    <a:pt x="6598" y="2261"/>
                    <a:pt x="6789" y="1673"/>
                  </a:cubicBezTo>
                  <a:cubicBezTo>
                    <a:pt x="7103" y="664"/>
                    <a:pt x="7039" y="5"/>
                    <a:pt x="6961" y="1"/>
                  </a:cubicBezTo>
                  <a:cubicBezTo>
                    <a:pt x="6960" y="1"/>
                    <a:pt x="6959" y="1"/>
                    <a:pt x="69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36"/>
            <p:cNvSpPr/>
            <p:nvPr/>
          </p:nvSpPr>
          <p:spPr>
            <a:xfrm>
              <a:off x="344573" y="3861845"/>
              <a:ext cx="218015" cy="97869"/>
            </a:xfrm>
            <a:custGeom>
              <a:avLst/>
              <a:gdLst/>
              <a:ahLst/>
              <a:cxnLst/>
              <a:rect l="l" t="t" r="r" b="b"/>
              <a:pathLst>
                <a:path w="15473" h="6946" extrusionOk="0">
                  <a:moveTo>
                    <a:pt x="15398" y="1"/>
                  </a:moveTo>
                  <a:cubicBezTo>
                    <a:pt x="15291" y="1"/>
                    <a:pt x="15095" y="1138"/>
                    <a:pt x="14334" y="2776"/>
                  </a:cubicBezTo>
                  <a:cubicBezTo>
                    <a:pt x="13938" y="3587"/>
                    <a:pt x="13432" y="4580"/>
                    <a:pt x="12595" y="5371"/>
                  </a:cubicBezTo>
                  <a:cubicBezTo>
                    <a:pt x="12176" y="5762"/>
                    <a:pt x="11663" y="6062"/>
                    <a:pt x="11069" y="6196"/>
                  </a:cubicBezTo>
                  <a:cubicBezTo>
                    <a:pt x="10791" y="6260"/>
                    <a:pt x="10498" y="6289"/>
                    <a:pt x="10197" y="6289"/>
                  </a:cubicBezTo>
                  <a:cubicBezTo>
                    <a:pt x="9857" y="6289"/>
                    <a:pt x="9505" y="6252"/>
                    <a:pt x="9152" y="6190"/>
                  </a:cubicBezTo>
                  <a:cubicBezTo>
                    <a:pt x="7818" y="5933"/>
                    <a:pt x="6567" y="5433"/>
                    <a:pt x="5482" y="4922"/>
                  </a:cubicBezTo>
                  <a:cubicBezTo>
                    <a:pt x="4391" y="4405"/>
                    <a:pt x="3445" y="3851"/>
                    <a:pt x="2654" y="3379"/>
                  </a:cubicBezTo>
                  <a:cubicBezTo>
                    <a:pt x="1170" y="2480"/>
                    <a:pt x="220" y="1883"/>
                    <a:pt x="68" y="1883"/>
                  </a:cubicBezTo>
                  <a:cubicBezTo>
                    <a:pt x="58" y="1883"/>
                    <a:pt x="51" y="1886"/>
                    <a:pt x="48" y="1890"/>
                  </a:cubicBezTo>
                  <a:cubicBezTo>
                    <a:pt x="0" y="1960"/>
                    <a:pt x="873" y="2706"/>
                    <a:pt x="2400" y="3772"/>
                  </a:cubicBezTo>
                  <a:cubicBezTo>
                    <a:pt x="3168" y="4300"/>
                    <a:pt x="4105" y="4905"/>
                    <a:pt x="5213" y="5468"/>
                  </a:cubicBezTo>
                  <a:cubicBezTo>
                    <a:pt x="6325" y="6027"/>
                    <a:pt x="7592" y="6561"/>
                    <a:pt x="9036" y="6841"/>
                  </a:cubicBezTo>
                  <a:cubicBezTo>
                    <a:pt x="9408" y="6906"/>
                    <a:pt x="9786" y="6946"/>
                    <a:pt x="10162" y="6946"/>
                  </a:cubicBezTo>
                  <a:cubicBezTo>
                    <a:pt x="10518" y="6946"/>
                    <a:pt x="10872" y="6910"/>
                    <a:pt x="11217" y="6825"/>
                  </a:cubicBezTo>
                  <a:cubicBezTo>
                    <a:pt x="11927" y="6658"/>
                    <a:pt x="12551" y="6269"/>
                    <a:pt x="13013" y="5812"/>
                  </a:cubicBezTo>
                  <a:cubicBezTo>
                    <a:pt x="13940" y="4881"/>
                    <a:pt x="14402" y="3826"/>
                    <a:pt x="14761" y="2961"/>
                  </a:cubicBezTo>
                  <a:cubicBezTo>
                    <a:pt x="15446" y="1195"/>
                    <a:pt x="15473" y="8"/>
                    <a:pt x="15401" y="1"/>
                  </a:cubicBezTo>
                  <a:cubicBezTo>
                    <a:pt x="15400" y="1"/>
                    <a:pt x="15399" y="1"/>
                    <a:pt x="15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8" name="Google Shape;1478;p36"/>
          <p:cNvGrpSpPr/>
          <p:nvPr/>
        </p:nvGrpSpPr>
        <p:grpSpPr>
          <a:xfrm>
            <a:off x="6388035" y="212793"/>
            <a:ext cx="440096" cy="1776191"/>
            <a:chOff x="3075035" y="3156605"/>
            <a:chExt cx="440096" cy="1776191"/>
          </a:xfrm>
        </p:grpSpPr>
        <p:sp>
          <p:nvSpPr>
            <p:cNvPr id="1479" name="Google Shape;1479;p36"/>
            <p:cNvSpPr/>
            <p:nvPr/>
          </p:nvSpPr>
          <p:spPr>
            <a:xfrm>
              <a:off x="3075035" y="3374199"/>
              <a:ext cx="440096" cy="1558597"/>
            </a:xfrm>
            <a:custGeom>
              <a:avLst/>
              <a:gdLst/>
              <a:ahLst/>
              <a:cxnLst/>
              <a:rect l="l" t="t" r="r" b="b"/>
              <a:pathLst>
                <a:path w="26778" h="94834" extrusionOk="0">
                  <a:moveTo>
                    <a:pt x="23136" y="0"/>
                  </a:moveTo>
                  <a:lnTo>
                    <a:pt x="23136" y="0"/>
                  </a:lnTo>
                  <a:cubicBezTo>
                    <a:pt x="17602" y="3394"/>
                    <a:pt x="14644" y="10408"/>
                    <a:pt x="15811" y="16759"/>
                  </a:cubicBezTo>
                  <a:cubicBezTo>
                    <a:pt x="14691" y="21445"/>
                    <a:pt x="13794" y="26173"/>
                    <a:pt x="13123" y="30943"/>
                  </a:cubicBezTo>
                  <a:cubicBezTo>
                    <a:pt x="12060" y="27378"/>
                    <a:pt x="12841" y="23202"/>
                    <a:pt x="11431" y="19670"/>
                  </a:cubicBezTo>
                  <a:cubicBezTo>
                    <a:pt x="10375" y="17025"/>
                    <a:pt x="8196" y="15016"/>
                    <a:pt x="6084" y="13105"/>
                  </a:cubicBezTo>
                  <a:lnTo>
                    <a:pt x="6084" y="13105"/>
                  </a:lnTo>
                  <a:cubicBezTo>
                    <a:pt x="5556" y="19890"/>
                    <a:pt x="8192" y="26836"/>
                    <a:pt x="13033" y="31610"/>
                  </a:cubicBezTo>
                  <a:cubicBezTo>
                    <a:pt x="12328" y="36760"/>
                    <a:pt x="11885" y="41944"/>
                    <a:pt x="11705" y="47139"/>
                  </a:cubicBezTo>
                  <a:cubicBezTo>
                    <a:pt x="10686" y="42683"/>
                    <a:pt x="9417" y="38288"/>
                    <a:pt x="7178" y="34326"/>
                  </a:cubicBezTo>
                  <a:cubicBezTo>
                    <a:pt x="6354" y="32869"/>
                    <a:pt x="5382" y="31409"/>
                    <a:pt x="5241" y="29741"/>
                  </a:cubicBezTo>
                  <a:lnTo>
                    <a:pt x="5241" y="29741"/>
                  </a:lnTo>
                  <a:cubicBezTo>
                    <a:pt x="4102" y="36925"/>
                    <a:pt x="6579" y="44562"/>
                    <a:pt x="11613" y="49793"/>
                  </a:cubicBezTo>
                  <a:cubicBezTo>
                    <a:pt x="11617" y="49738"/>
                    <a:pt x="11635" y="49686"/>
                    <a:pt x="11641" y="49633"/>
                  </a:cubicBezTo>
                  <a:lnTo>
                    <a:pt x="11641" y="49633"/>
                  </a:lnTo>
                  <a:cubicBezTo>
                    <a:pt x="11524" y="56026"/>
                    <a:pt x="11806" y="62421"/>
                    <a:pt x="12486" y="68779"/>
                  </a:cubicBezTo>
                  <a:cubicBezTo>
                    <a:pt x="11088" y="64289"/>
                    <a:pt x="8572" y="60149"/>
                    <a:pt x="5212" y="56857"/>
                  </a:cubicBezTo>
                  <a:cubicBezTo>
                    <a:pt x="3356" y="55039"/>
                    <a:pt x="1205" y="53417"/>
                    <a:pt x="1" y="51115"/>
                  </a:cubicBezTo>
                  <a:lnTo>
                    <a:pt x="1" y="51115"/>
                  </a:lnTo>
                  <a:cubicBezTo>
                    <a:pt x="26" y="55230"/>
                    <a:pt x="2221" y="59035"/>
                    <a:pt x="4852" y="62199"/>
                  </a:cubicBezTo>
                  <a:cubicBezTo>
                    <a:pt x="7376" y="65233"/>
                    <a:pt x="10347" y="67887"/>
                    <a:pt x="12743" y="71021"/>
                  </a:cubicBezTo>
                  <a:cubicBezTo>
                    <a:pt x="13712" y="78982"/>
                    <a:pt x="15300" y="86876"/>
                    <a:pt x="17523" y="94611"/>
                  </a:cubicBezTo>
                  <a:cubicBezTo>
                    <a:pt x="17568" y="94768"/>
                    <a:pt x="17682" y="94834"/>
                    <a:pt x="17804" y="94834"/>
                  </a:cubicBezTo>
                  <a:cubicBezTo>
                    <a:pt x="18016" y="94834"/>
                    <a:pt x="18250" y="94631"/>
                    <a:pt x="18172" y="94360"/>
                  </a:cubicBezTo>
                  <a:cubicBezTo>
                    <a:pt x="16475" y="88455"/>
                    <a:pt x="15152" y="82457"/>
                    <a:pt x="14190" y="76405"/>
                  </a:cubicBezTo>
                  <a:cubicBezTo>
                    <a:pt x="16443" y="71997"/>
                    <a:pt x="20659" y="68442"/>
                    <a:pt x="22882" y="63890"/>
                  </a:cubicBezTo>
                  <a:cubicBezTo>
                    <a:pt x="23921" y="61757"/>
                    <a:pt x="24505" y="59430"/>
                    <a:pt x="24597" y="57059"/>
                  </a:cubicBezTo>
                  <a:lnTo>
                    <a:pt x="24597" y="57059"/>
                  </a:lnTo>
                  <a:cubicBezTo>
                    <a:pt x="20579" y="58673"/>
                    <a:pt x="17512" y="62188"/>
                    <a:pt x="15814" y="66170"/>
                  </a:cubicBezTo>
                  <a:cubicBezTo>
                    <a:pt x="14683" y="68823"/>
                    <a:pt x="14115" y="71670"/>
                    <a:pt x="13907" y="74553"/>
                  </a:cubicBezTo>
                  <a:cubicBezTo>
                    <a:pt x="13280" y="70272"/>
                    <a:pt x="12837" y="65970"/>
                    <a:pt x="12575" y="61648"/>
                  </a:cubicBezTo>
                  <a:cubicBezTo>
                    <a:pt x="12606" y="61597"/>
                    <a:pt x="12633" y="61542"/>
                    <a:pt x="12664" y="61491"/>
                  </a:cubicBezTo>
                  <a:cubicBezTo>
                    <a:pt x="15780" y="56341"/>
                    <a:pt x="20516" y="52273"/>
                    <a:pt x="23322" y="46947"/>
                  </a:cubicBezTo>
                  <a:cubicBezTo>
                    <a:pt x="23862" y="45923"/>
                    <a:pt x="24337" y="44800"/>
                    <a:pt x="24234" y="43648"/>
                  </a:cubicBezTo>
                  <a:lnTo>
                    <a:pt x="24234" y="43648"/>
                  </a:lnTo>
                  <a:cubicBezTo>
                    <a:pt x="20228" y="44284"/>
                    <a:pt x="16968" y="47423"/>
                    <a:pt x="15155" y="51051"/>
                  </a:cubicBezTo>
                  <a:cubicBezTo>
                    <a:pt x="13661" y="54041"/>
                    <a:pt x="12994" y="57348"/>
                    <a:pt x="12522" y="60671"/>
                  </a:cubicBezTo>
                  <a:cubicBezTo>
                    <a:pt x="12211" y="54868"/>
                    <a:pt x="12229" y="49053"/>
                    <a:pt x="12578" y="43253"/>
                  </a:cubicBezTo>
                  <a:lnTo>
                    <a:pt x="12578" y="43253"/>
                  </a:lnTo>
                  <a:cubicBezTo>
                    <a:pt x="12566" y="43585"/>
                    <a:pt x="12563" y="43919"/>
                    <a:pt x="12582" y="44253"/>
                  </a:cubicBezTo>
                  <a:cubicBezTo>
                    <a:pt x="14125" y="41844"/>
                    <a:pt x="16560" y="39963"/>
                    <a:pt x="18923" y="38254"/>
                  </a:cubicBezTo>
                  <a:cubicBezTo>
                    <a:pt x="22029" y="36010"/>
                    <a:pt x="25335" y="33631"/>
                    <a:pt x="26777" y="30082"/>
                  </a:cubicBezTo>
                  <a:lnTo>
                    <a:pt x="26777" y="30082"/>
                  </a:lnTo>
                  <a:cubicBezTo>
                    <a:pt x="22980" y="30519"/>
                    <a:pt x="19239" y="32016"/>
                    <a:pt x="16504" y="34686"/>
                  </a:cubicBezTo>
                  <a:cubicBezTo>
                    <a:pt x="14330" y="36808"/>
                    <a:pt x="12868" y="39712"/>
                    <a:pt x="12610" y="42718"/>
                  </a:cubicBezTo>
                  <a:cubicBezTo>
                    <a:pt x="12941" y="37500"/>
                    <a:pt x="13540" y="32303"/>
                    <a:pt x="14405" y="27148"/>
                  </a:cubicBezTo>
                  <a:lnTo>
                    <a:pt x="14427" y="27243"/>
                  </a:lnTo>
                  <a:cubicBezTo>
                    <a:pt x="14471" y="26786"/>
                    <a:pt x="14538" y="26334"/>
                    <a:pt x="14621" y="25884"/>
                  </a:cubicBezTo>
                  <a:cubicBezTo>
                    <a:pt x="14627" y="25852"/>
                    <a:pt x="14632" y="25822"/>
                    <a:pt x="14637" y="25790"/>
                  </a:cubicBezTo>
                  <a:cubicBezTo>
                    <a:pt x="14713" y="25393"/>
                    <a:pt x="14809" y="25002"/>
                    <a:pt x="14913" y="24613"/>
                  </a:cubicBezTo>
                  <a:lnTo>
                    <a:pt x="14913" y="24613"/>
                  </a:lnTo>
                  <a:cubicBezTo>
                    <a:pt x="14889" y="24634"/>
                    <a:pt x="14862" y="24655"/>
                    <a:pt x="14838" y="24676"/>
                  </a:cubicBezTo>
                  <a:cubicBezTo>
                    <a:pt x="15291" y="22228"/>
                    <a:pt x="15803" y="19791"/>
                    <a:pt x="16375" y="17366"/>
                  </a:cubicBezTo>
                  <a:cubicBezTo>
                    <a:pt x="19320" y="13892"/>
                    <a:pt x="21323" y="9623"/>
                    <a:pt x="22041" y="5126"/>
                  </a:cubicBezTo>
                  <a:cubicBezTo>
                    <a:pt x="22318" y="3394"/>
                    <a:pt x="22422" y="1601"/>
                    <a:pt x="231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36"/>
            <p:cNvSpPr/>
            <p:nvPr/>
          </p:nvSpPr>
          <p:spPr>
            <a:xfrm>
              <a:off x="3246850" y="3156605"/>
              <a:ext cx="239195" cy="202775"/>
            </a:xfrm>
            <a:custGeom>
              <a:avLst/>
              <a:gdLst/>
              <a:ahLst/>
              <a:cxnLst/>
              <a:rect l="l" t="t" r="r" b="b"/>
              <a:pathLst>
                <a:path w="14554" h="12338" extrusionOk="0">
                  <a:moveTo>
                    <a:pt x="14554" y="0"/>
                  </a:moveTo>
                  <a:lnTo>
                    <a:pt x="14554" y="0"/>
                  </a:lnTo>
                  <a:cubicBezTo>
                    <a:pt x="10737" y="354"/>
                    <a:pt x="7061" y="2076"/>
                    <a:pt x="4343" y="4781"/>
                  </a:cubicBezTo>
                  <a:cubicBezTo>
                    <a:pt x="2260" y="6855"/>
                    <a:pt x="758" y="9498"/>
                    <a:pt x="1" y="12337"/>
                  </a:cubicBezTo>
                  <a:cubicBezTo>
                    <a:pt x="1439" y="11031"/>
                    <a:pt x="3247" y="10203"/>
                    <a:pt x="4933" y="9224"/>
                  </a:cubicBezTo>
                  <a:cubicBezTo>
                    <a:pt x="8811" y="6972"/>
                    <a:pt x="12141" y="3780"/>
                    <a:pt x="14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81" name="Google Shape;1481;p36"/>
          <p:cNvGrpSpPr/>
          <p:nvPr/>
        </p:nvGrpSpPr>
        <p:grpSpPr>
          <a:xfrm>
            <a:off x="7283222" y="-22176"/>
            <a:ext cx="1420904" cy="1674698"/>
            <a:chOff x="1119894" y="1673399"/>
            <a:chExt cx="2057492" cy="2837028"/>
          </a:xfrm>
        </p:grpSpPr>
        <p:sp>
          <p:nvSpPr>
            <p:cNvPr id="1482" name="Google Shape;1482;p36"/>
            <p:cNvSpPr/>
            <p:nvPr/>
          </p:nvSpPr>
          <p:spPr>
            <a:xfrm>
              <a:off x="2380143" y="2150310"/>
              <a:ext cx="667820" cy="1019496"/>
            </a:xfrm>
            <a:custGeom>
              <a:avLst/>
              <a:gdLst/>
              <a:ahLst/>
              <a:cxnLst/>
              <a:rect l="l" t="t" r="r" b="b"/>
              <a:pathLst>
                <a:path w="40634" h="62032" extrusionOk="0">
                  <a:moveTo>
                    <a:pt x="29282" y="1"/>
                  </a:moveTo>
                  <a:cubicBezTo>
                    <a:pt x="28683" y="1"/>
                    <a:pt x="28088" y="104"/>
                    <a:pt x="27522" y="331"/>
                  </a:cubicBezTo>
                  <a:cubicBezTo>
                    <a:pt x="24735" y="1446"/>
                    <a:pt x="23763" y="4837"/>
                    <a:pt x="23261" y="7797"/>
                  </a:cubicBezTo>
                  <a:cubicBezTo>
                    <a:pt x="22281" y="13581"/>
                    <a:pt x="21711" y="19542"/>
                    <a:pt x="19275" y="24879"/>
                  </a:cubicBezTo>
                  <a:cubicBezTo>
                    <a:pt x="17288" y="29232"/>
                    <a:pt x="14079" y="33022"/>
                    <a:pt x="10112" y="35702"/>
                  </a:cubicBezTo>
                  <a:cubicBezTo>
                    <a:pt x="7943" y="37167"/>
                    <a:pt x="5327" y="38309"/>
                    <a:pt x="2773" y="38309"/>
                  </a:cubicBezTo>
                  <a:cubicBezTo>
                    <a:pt x="1832" y="38309"/>
                    <a:pt x="899" y="38154"/>
                    <a:pt x="1" y="37803"/>
                  </a:cubicBezTo>
                  <a:lnTo>
                    <a:pt x="1" y="37803"/>
                  </a:lnTo>
                  <a:lnTo>
                    <a:pt x="7226" y="62032"/>
                  </a:lnTo>
                  <a:cubicBezTo>
                    <a:pt x="15280" y="61827"/>
                    <a:pt x="23067" y="58060"/>
                    <a:pt x="28697" y="52296"/>
                  </a:cubicBezTo>
                  <a:cubicBezTo>
                    <a:pt x="34327" y="46533"/>
                    <a:pt x="37859" y="38888"/>
                    <a:pt x="39246" y="30950"/>
                  </a:cubicBezTo>
                  <a:cubicBezTo>
                    <a:pt x="40633" y="23003"/>
                    <a:pt x="39915" y="14666"/>
                    <a:pt x="36952" y="7162"/>
                  </a:cubicBezTo>
                  <a:cubicBezTo>
                    <a:pt x="36157" y="5147"/>
                    <a:pt x="35163" y="3139"/>
                    <a:pt x="33538" y="1706"/>
                  </a:cubicBezTo>
                  <a:cubicBezTo>
                    <a:pt x="32371" y="677"/>
                    <a:pt x="30813" y="1"/>
                    <a:pt x="292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36"/>
            <p:cNvSpPr/>
            <p:nvPr/>
          </p:nvSpPr>
          <p:spPr>
            <a:xfrm>
              <a:off x="1212170" y="3335061"/>
              <a:ext cx="117938" cy="91444"/>
            </a:xfrm>
            <a:custGeom>
              <a:avLst/>
              <a:gdLst/>
              <a:ahLst/>
              <a:cxnLst/>
              <a:rect l="l" t="t" r="r" b="b"/>
              <a:pathLst>
                <a:path w="7176" h="5564" extrusionOk="0">
                  <a:moveTo>
                    <a:pt x="3588" y="0"/>
                  </a:moveTo>
                  <a:cubicBezTo>
                    <a:pt x="1" y="0"/>
                    <a:pt x="1" y="5564"/>
                    <a:pt x="3588" y="5564"/>
                  </a:cubicBezTo>
                  <a:cubicBezTo>
                    <a:pt x="7176" y="5564"/>
                    <a:pt x="7176" y="0"/>
                    <a:pt x="3588" y="0"/>
                  </a:cubicBezTo>
                  <a:close/>
                </a:path>
              </a:pathLst>
            </a:custGeom>
            <a:solidFill>
              <a:srgbClr val="CB5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36"/>
            <p:cNvSpPr/>
            <p:nvPr/>
          </p:nvSpPr>
          <p:spPr>
            <a:xfrm>
              <a:off x="1119894" y="1673399"/>
              <a:ext cx="1627690" cy="2495671"/>
            </a:xfrm>
            <a:custGeom>
              <a:avLst/>
              <a:gdLst/>
              <a:ahLst/>
              <a:cxnLst/>
              <a:rect l="l" t="t" r="r" b="b"/>
              <a:pathLst>
                <a:path w="99038" h="151851" extrusionOk="0">
                  <a:moveTo>
                    <a:pt x="65217" y="1"/>
                  </a:moveTo>
                  <a:cubicBezTo>
                    <a:pt x="64301" y="1"/>
                    <a:pt x="63389" y="86"/>
                    <a:pt x="62517" y="371"/>
                  </a:cubicBezTo>
                  <a:cubicBezTo>
                    <a:pt x="58290" y="1749"/>
                    <a:pt x="56205" y="7292"/>
                    <a:pt x="56514" y="11557"/>
                  </a:cubicBezTo>
                  <a:cubicBezTo>
                    <a:pt x="56656" y="13535"/>
                    <a:pt x="57218" y="15480"/>
                    <a:pt x="58144" y="17211"/>
                  </a:cubicBezTo>
                  <a:cubicBezTo>
                    <a:pt x="58005" y="17211"/>
                    <a:pt x="57868" y="17211"/>
                    <a:pt x="57731" y="17211"/>
                  </a:cubicBezTo>
                  <a:cubicBezTo>
                    <a:pt x="51122" y="17211"/>
                    <a:pt x="46349" y="17465"/>
                    <a:pt x="39671" y="18161"/>
                  </a:cubicBezTo>
                  <a:cubicBezTo>
                    <a:pt x="36398" y="18503"/>
                    <a:pt x="33027" y="18865"/>
                    <a:pt x="29825" y="19677"/>
                  </a:cubicBezTo>
                  <a:cubicBezTo>
                    <a:pt x="28971" y="19894"/>
                    <a:pt x="21554" y="21760"/>
                    <a:pt x="21627" y="22286"/>
                  </a:cubicBezTo>
                  <a:cubicBezTo>
                    <a:pt x="20999" y="17842"/>
                    <a:pt x="18706" y="11901"/>
                    <a:pt x="14367" y="10176"/>
                  </a:cubicBezTo>
                  <a:cubicBezTo>
                    <a:pt x="13540" y="9847"/>
                    <a:pt x="12648" y="9740"/>
                    <a:pt x="11759" y="9740"/>
                  </a:cubicBezTo>
                  <a:cubicBezTo>
                    <a:pt x="11545" y="9740"/>
                    <a:pt x="11330" y="9746"/>
                    <a:pt x="11117" y="9757"/>
                  </a:cubicBezTo>
                  <a:cubicBezTo>
                    <a:pt x="5761" y="10028"/>
                    <a:pt x="1607" y="14051"/>
                    <a:pt x="785" y="19293"/>
                  </a:cubicBezTo>
                  <a:cubicBezTo>
                    <a:pt x="0" y="24311"/>
                    <a:pt x="3269" y="29710"/>
                    <a:pt x="8493" y="30498"/>
                  </a:cubicBezTo>
                  <a:lnTo>
                    <a:pt x="8493" y="30498"/>
                  </a:lnTo>
                  <a:cubicBezTo>
                    <a:pt x="8491" y="30497"/>
                    <a:pt x="8488" y="30497"/>
                    <a:pt x="8486" y="30497"/>
                  </a:cubicBezTo>
                  <a:cubicBezTo>
                    <a:pt x="7299" y="30497"/>
                    <a:pt x="2061" y="71141"/>
                    <a:pt x="1661" y="74683"/>
                  </a:cubicBezTo>
                  <a:cubicBezTo>
                    <a:pt x="449" y="85374"/>
                    <a:pt x="197" y="96151"/>
                    <a:pt x="909" y="106887"/>
                  </a:cubicBezTo>
                  <a:cubicBezTo>
                    <a:pt x="1502" y="115810"/>
                    <a:pt x="1164" y="126954"/>
                    <a:pt x="5987" y="134750"/>
                  </a:cubicBezTo>
                  <a:lnTo>
                    <a:pt x="89023" y="151851"/>
                  </a:lnTo>
                  <a:cubicBezTo>
                    <a:pt x="98638" y="131059"/>
                    <a:pt x="99037" y="106873"/>
                    <a:pt x="90926" y="85553"/>
                  </a:cubicBezTo>
                  <a:cubicBezTo>
                    <a:pt x="87195" y="75750"/>
                    <a:pt x="87395" y="64431"/>
                    <a:pt x="84983" y="54014"/>
                  </a:cubicBezTo>
                  <a:cubicBezTo>
                    <a:pt x="82298" y="42417"/>
                    <a:pt x="78358" y="31110"/>
                    <a:pt x="73224" y="20369"/>
                  </a:cubicBezTo>
                  <a:cubicBezTo>
                    <a:pt x="76349" y="16474"/>
                    <a:pt x="77699" y="9657"/>
                    <a:pt x="75391" y="5160"/>
                  </a:cubicBezTo>
                  <a:cubicBezTo>
                    <a:pt x="73464" y="1407"/>
                    <a:pt x="70675" y="312"/>
                    <a:pt x="66723" y="58"/>
                  </a:cubicBezTo>
                  <a:cubicBezTo>
                    <a:pt x="66224" y="26"/>
                    <a:pt x="65720" y="1"/>
                    <a:pt x="652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36"/>
            <p:cNvSpPr/>
            <p:nvPr/>
          </p:nvSpPr>
          <p:spPr>
            <a:xfrm>
              <a:off x="2112254" y="1763374"/>
              <a:ext cx="168278" cy="194245"/>
            </a:xfrm>
            <a:custGeom>
              <a:avLst/>
              <a:gdLst/>
              <a:ahLst/>
              <a:cxnLst/>
              <a:rect l="l" t="t" r="r" b="b"/>
              <a:pathLst>
                <a:path w="10239" h="11819" extrusionOk="0">
                  <a:moveTo>
                    <a:pt x="5854" y="1"/>
                  </a:moveTo>
                  <a:cubicBezTo>
                    <a:pt x="5172" y="1"/>
                    <a:pt x="4481" y="177"/>
                    <a:pt x="3862" y="541"/>
                  </a:cubicBezTo>
                  <a:cubicBezTo>
                    <a:pt x="0" y="2810"/>
                    <a:pt x="1243" y="7182"/>
                    <a:pt x="2432" y="10714"/>
                  </a:cubicBezTo>
                  <a:cubicBezTo>
                    <a:pt x="4375" y="10900"/>
                    <a:pt x="6294" y="11270"/>
                    <a:pt x="8166" y="11818"/>
                  </a:cubicBezTo>
                  <a:cubicBezTo>
                    <a:pt x="8317" y="11623"/>
                    <a:pt x="8470" y="11375"/>
                    <a:pt x="8660" y="11056"/>
                  </a:cubicBezTo>
                  <a:cubicBezTo>
                    <a:pt x="9937" y="8912"/>
                    <a:pt x="10239" y="4677"/>
                    <a:pt x="9338" y="2337"/>
                  </a:cubicBezTo>
                  <a:cubicBezTo>
                    <a:pt x="8755" y="818"/>
                    <a:pt x="7324" y="1"/>
                    <a:pt x="58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36"/>
            <p:cNvSpPr/>
            <p:nvPr/>
          </p:nvSpPr>
          <p:spPr>
            <a:xfrm>
              <a:off x="1211283" y="1932265"/>
              <a:ext cx="186340" cy="186209"/>
            </a:xfrm>
            <a:custGeom>
              <a:avLst/>
              <a:gdLst/>
              <a:ahLst/>
              <a:cxnLst/>
              <a:rect l="l" t="t" r="r" b="b"/>
              <a:pathLst>
                <a:path w="11338" h="11330" extrusionOk="0">
                  <a:moveTo>
                    <a:pt x="4662" y="1"/>
                  </a:moveTo>
                  <a:cubicBezTo>
                    <a:pt x="3674" y="1"/>
                    <a:pt x="2694" y="297"/>
                    <a:pt x="1931" y="919"/>
                  </a:cubicBezTo>
                  <a:cubicBezTo>
                    <a:pt x="241" y="2292"/>
                    <a:pt x="0" y="4943"/>
                    <a:pt x="989" y="6883"/>
                  </a:cubicBezTo>
                  <a:cubicBezTo>
                    <a:pt x="2022" y="8912"/>
                    <a:pt x="4336" y="10286"/>
                    <a:pt x="6364" y="11169"/>
                  </a:cubicBezTo>
                  <a:cubicBezTo>
                    <a:pt x="6552" y="11252"/>
                    <a:pt x="6753" y="11330"/>
                    <a:pt x="6955" y="11330"/>
                  </a:cubicBezTo>
                  <a:cubicBezTo>
                    <a:pt x="6996" y="11330"/>
                    <a:pt x="7037" y="11327"/>
                    <a:pt x="7078" y="11320"/>
                  </a:cubicBezTo>
                  <a:cubicBezTo>
                    <a:pt x="7311" y="11280"/>
                    <a:pt x="7505" y="11122"/>
                    <a:pt x="7689" y="10974"/>
                  </a:cubicBezTo>
                  <a:cubicBezTo>
                    <a:pt x="8765" y="10108"/>
                    <a:pt x="9936" y="9365"/>
                    <a:pt x="11177" y="8760"/>
                  </a:cubicBezTo>
                  <a:cubicBezTo>
                    <a:pt x="11338" y="5539"/>
                    <a:pt x="9763" y="1680"/>
                    <a:pt x="6538" y="367"/>
                  </a:cubicBezTo>
                  <a:cubicBezTo>
                    <a:pt x="5947" y="125"/>
                    <a:pt x="5302" y="1"/>
                    <a:pt x="46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36"/>
            <p:cNvSpPr/>
            <p:nvPr/>
          </p:nvSpPr>
          <p:spPr>
            <a:xfrm>
              <a:off x="1673568" y="2321058"/>
              <a:ext cx="516881" cy="555010"/>
            </a:xfrm>
            <a:custGeom>
              <a:avLst/>
              <a:gdLst/>
              <a:ahLst/>
              <a:cxnLst/>
              <a:rect l="l" t="t" r="r" b="b"/>
              <a:pathLst>
                <a:path w="31450" h="33770" extrusionOk="0">
                  <a:moveTo>
                    <a:pt x="13927" y="0"/>
                  </a:moveTo>
                  <a:cubicBezTo>
                    <a:pt x="10275" y="0"/>
                    <a:pt x="6679" y="1333"/>
                    <a:pt x="4654" y="4610"/>
                  </a:cubicBezTo>
                  <a:cubicBezTo>
                    <a:pt x="2421" y="8220"/>
                    <a:pt x="1654" y="12649"/>
                    <a:pt x="1231" y="16808"/>
                  </a:cubicBezTo>
                  <a:cubicBezTo>
                    <a:pt x="769" y="21345"/>
                    <a:pt x="0" y="25897"/>
                    <a:pt x="2991" y="29819"/>
                  </a:cubicBezTo>
                  <a:cubicBezTo>
                    <a:pt x="4255" y="31477"/>
                    <a:pt x="6154" y="32471"/>
                    <a:pt x="8121" y="33044"/>
                  </a:cubicBezTo>
                  <a:cubicBezTo>
                    <a:pt x="9863" y="33554"/>
                    <a:pt x="11664" y="33770"/>
                    <a:pt x="13472" y="33770"/>
                  </a:cubicBezTo>
                  <a:cubicBezTo>
                    <a:pt x="15802" y="33770"/>
                    <a:pt x="18145" y="33411"/>
                    <a:pt x="20390" y="32862"/>
                  </a:cubicBezTo>
                  <a:cubicBezTo>
                    <a:pt x="22281" y="32399"/>
                    <a:pt x="24144" y="32113"/>
                    <a:pt x="25811" y="31072"/>
                  </a:cubicBezTo>
                  <a:cubicBezTo>
                    <a:pt x="30324" y="28257"/>
                    <a:pt x="31449" y="23326"/>
                    <a:pt x="30494" y="18353"/>
                  </a:cubicBezTo>
                  <a:cubicBezTo>
                    <a:pt x="29806" y="14767"/>
                    <a:pt x="28337" y="11490"/>
                    <a:pt x="26343" y="8516"/>
                  </a:cubicBezTo>
                  <a:cubicBezTo>
                    <a:pt x="23805" y="4729"/>
                    <a:pt x="21272" y="964"/>
                    <a:pt x="16373" y="194"/>
                  </a:cubicBezTo>
                  <a:cubicBezTo>
                    <a:pt x="15566" y="67"/>
                    <a:pt x="14745" y="0"/>
                    <a:pt x="13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36"/>
            <p:cNvSpPr/>
            <p:nvPr/>
          </p:nvSpPr>
          <p:spPr>
            <a:xfrm>
              <a:off x="1267782" y="3278085"/>
              <a:ext cx="801288" cy="767186"/>
            </a:xfrm>
            <a:custGeom>
              <a:avLst/>
              <a:gdLst/>
              <a:ahLst/>
              <a:cxnLst/>
              <a:rect l="l" t="t" r="r" b="b"/>
              <a:pathLst>
                <a:path w="48755" h="46680" extrusionOk="0">
                  <a:moveTo>
                    <a:pt x="862" y="0"/>
                  </a:moveTo>
                  <a:cubicBezTo>
                    <a:pt x="0" y="5782"/>
                    <a:pt x="2278" y="12431"/>
                    <a:pt x="4474" y="17737"/>
                  </a:cubicBezTo>
                  <a:cubicBezTo>
                    <a:pt x="8540" y="27557"/>
                    <a:pt x="16317" y="35631"/>
                    <a:pt x="25760" y="40433"/>
                  </a:cubicBezTo>
                  <a:cubicBezTo>
                    <a:pt x="30433" y="42770"/>
                    <a:pt x="35540" y="44601"/>
                    <a:pt x="40498" y="46187"/>
                  </a:cubicBezTo>
                  <a:cubicBezTo>
                    <a:pt x="41279" y="46437"/>
                    <a:pt x="42131" y="46679"/>
                    <a:pt x="42939" y="46679"/>
                  </a:cubicBezTo>
                  <a:cubicBezTo>
                    <a:pt x="43476" y="46679"/>
                    <a:pt x="43994" y="46572"/>
                    <a:pt x="44459" y="46288"/>
                  </a:cubicBezTo>
                  <a:cubicBezTo>
                    <a:pt x="44455" y="44829"/>
                    <a:pt x="45421" y="43574"/>
                    <a:pt x="46268" y="42386"/>
                  </a:cubicBezTo>
                  <a:cubicBezTo>
                    <a:pt x="47198" y="41085"/>
                    <a:pt x="48054" y="39619"/>
                    <a:pt x="48447" y="38089"/>
                  </a:cubicBezTo>
                  <a:cubicBezTo>
                    <a:pt x="48687" y="37155"/>
                    <a:pt x="48755" y="36197"/>
                    <a:pt x="48561" y="35240"/>
                  </a:cubicBezTo>
                  <a:lnTo>
                    <a:pt x="48561" y="35240"/>
                  </a:lnTo>
                  <a:cubicBezTo>
                    <a:pt x="46997" y="35661"/>
                    <a:pt x="45409" y="35832"/>
                    <a:pt x="43815" y="35832"/>
                  </a:cubicBezTo>
                  <a:cubicBezTo>
                    <a:pt x="40860" y="35832"/>
                    <a:pt x="37888" y="35243"/>
                    <a:pt x="35028" y="34562"/>
                  </a:cubicBezTo>
                  <a:cubicBezTo>
                    <a:pt x="33071" y="34097"/>
                    <a:pt x="31224" y="33815"/>
                    <a:pt x="29328" y="33054"/>
                  </a:cubicBezTo>
                  <a:cubicBezTo>
                    <a:pt x="27425" y="32289"/>
                    <a:pt x="25828" y="31130"/>
                    <a:pt x="24026" y="30209"/>
                  </a:cubicBezTo>
                  <a:cubicBezTo>
                    <a:pt x="23061" y="29717"/>
                    <a:pt x="22110" y="29197"/>
                    <a:pt x="21185" y="28616"/>
                  </a:cubicBezTo>
                  <a:cubicBezTo>
                    <a:pt x="20910" y="28554"/>
                    <a:pt x="20648" y="28448"/>
                    <a:pt x="20407" y="28302"/>
                  </a:cubicBezTo>
                  <a:cubicBezTo>
                    <a:pt x="15860" y="25550"/>
                    <a:pt x="11613" y="21926"/>
                    <a:pt x="8831" y="17354"/>
                  </a:cubicBezTo>
                  <a:cubicBezTo>
                    <a:pt x="8244" y="17241"/>
                    <a:pt x="7695" y="16883"/>
                    <a:pt x="7312" y="16194"/>
                  </a:cubicBezTo>
                  <a:cubicBezTo>
                    <a:pt x="4479" y="11090"/>
                    <a:pt x="1332" y="5880"/>
                    <a:pt x="862" y="0"/>
                  </a:cubicBezTo>
                  <a:close/>
                </a:path>
              </a:pathLst>
            </a:custGeom>
            <a:solidFill>
              <a:srgbClr val="ED7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36"/>
            <p:cNvSpPr/>
            <p:nvPr/>
          </p:nvSpPr>
          <p:spPr>
            <a:xfrm>
              <a:off x="1509065" y="2485315"/>
              <a:ext cx="185403" cy="121307"/>
            </a:xfrm>
            <a:custGeom>
              <a:avLst/>
              <a:gdLst/>
              <a:ahLst/>
              <a:cxnLst/>
              <a:rect l="l" t="t" r="r" b="b"/>
              <a:pathLst>
                <a:path w="11281" h="7381" extrusionOk="0">
                  <a:moveTo>
                    <a:pt x="6400" y="1"/>
                  </a:moveTo>
                  <a:cubicBezTo>
                    <a:pt x="4139" y="1"/>
                    <a:pt x="1176" y="1088"/>
                    <a:pt x="655" y="3386"/>
                  </a:cubicBezTo>
                  <a:cubicBezTo>
                    <a:pt x="1" y="6274"/>
                    <a:pt x="2366" y="7381"/>
                    <a:pt x="4789" y="7381"/>
                  </a:cubicBezTo>
                  <a:cubicBezTo>
                    <a:pt x="6096" y="7381"/>
                    <a:pt x="7420" y="7058"/>
                    <a:pt x="8295" y="6519"/>
                  </a:cubicBezTo>
                  <a:cubicBezTo>
                    <a:pt x="11281" y="4680"/>
                    <a:pt x="10826" y="511"/>
                    <a:pt x="7184" y="48"/>
                  </a:cubicBezTo>
                  <a:cubicBezTo>
                    <a:pt x="6937" y="16"/>
                    <a:pt x="6674" y="1"/>
                    <a:pt x="64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36"/>
            <p:cNvSpPr/>
            <p:nvPr/>
          </p:nvSpPr>
          <p:spPr>
            <a:xfrm>
              <a:off x="2139732" y="2377706"/>
              <a:ext cx="185387" cy="121323"/>
            </a:xfrm>
            <a:custGeom>
              <a:avLst/>
              <a:gdLst/>
              <a:ahLst/>
              <a:cxnLst/>
              <a:rect l="l" t="t" r="r" b="b"/>
              <a:pathLst>
                <a:path w="11280" h="7382" extrusionOk="0">
                  <a:moveTo>
                    <a:pt x="6404" y="1"/>
                  </a:moveTo>
                  <a:cubicBezTo>
                    <a:pt x="4141" y="1"/>
                    <a:pt x="1175" y="1088"/>
                    <a:pt x="655" y="3387"/>
                  </a:cubicBezTo>
                  <a:cubicBezTo>
                    <a:pt x="0" y="6275"/>
                    <a:pt x="2366" y="7382"/>
                    <a:pt x="4789" y="7382"/>
                  </a:cubicBezTo>
                  <a:cubicBezTo>
                    <a:pt x="6096" y="7382"/>
                    <a:pt x="7421" y="7059"/>
                    <a:pt x="8296" y="6520"/>
                  </a:cubicBezTo>
                  <a:cubicBezTo>
                    <a:pt x="11280" y="4682"/>
                    <a:pt x="10825" y="512"/>
                    <a:pt x="7185" y="48"/>
                  </a:cubicBezTo>
                  <a:cubicBezTo>
                    <a:pt x="6938" y="16"/>
                    <a:pt x="6676" y="1"/>
                    <a:pt x="6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36"/>
            <p:cNvSpPr/>
            <p:nvPr/>
          </p:nvSpPr>
          <p:spPr>
            <a:xfrm>
              <a:off x="1278596" y="1776834"/>
              <a:ext cx="435215" cy="420835"/>
            </a:xfrm>
            <a:custGeom>
              <a:avLst/>
              <a:gdLst/>
              <a:ahLst/>
              <a:cxnLst/>
              <a:rect l="l" t="t" r="r" b="b"/>
              <a:pathLst>
                <a:path w="26481" h="25606" extrusionOk="0">
                  <a:moveTo>
                    <a:pt x="12726" y="0"/>
                  </a:moveTo>
                  <a:cubicBezTo>
                    <a:pt x="12468" y="0"/>
                    <a:pt x="12212" y="43"/>
                    <a:pt x="11965" y="135"/>
                  </a:cubicBezTo>
                  <a:cubicBezTo>
                    <a:pt x="10523" y="677"/>
                    <a:pt x="10113" y="2502"/>
                    <a:pt x="10038" y="4041"/>
                  </a:cubicBezTo>
                  <a:cubicBezTo>
                    <a:pt x="9955" y="5766"/>
                    <a:pt x="10021" y="7494"/>
                    <a:pt x="10238" y="9206"/>
                  </a:cubicBezTo>
                  <a:cubicBezTo>
                    <a:pt x="8338" y="8625"/>
                    <a:pt x="6012" y="7522"/>
                    <a:pt x="3854" y="7522"/>
                  </a:cubicBezTo>
                  <a:cubicBezTo>
                    <a:pt x="3001" y="7522"/>
                    <a:pt x="2174" y="7694"/>
                    <a:pt x="1411" y="8139"/>
                  </a:cubicBezTo>
                  <a:cubicBezTo>
                    <a:pt x="1040" y="8355"/>
                    <a:pt x="694" y="8630"/>
                    <a:pt x="469" y="8995"/>
                  </a:cubicBezTo>
                  <a:cubicBezTo>
                    <a:pt x="1" y="9753"/>
                    <a:pt x="146" y="10759"/>
                    <a:pt x="559" y="11550"/>
                  </a:cubicBezTo>
                  <a:cubicBezTo>
                    <a:pt x="1247" y="12867"/>
                    <a:pt x="2600" y="13759"/>
                    <a:pt x="4042" y="14119"/>
                  </a:cubicBezTo>
                  <a:cubicBezTo>
                    <a:pt x="4653" y="14272"/>
                    <a:pt x="5279" y="14338"/>
                    <a:pt x="5907" y="14338"/>
                  </a:cubicBezTo>
                  <a:cubicBezTo>
                    <a:pt x="6763" y="14338"/>
                    <a:pt x="7625" y="14215"/>
                    <a:pt x="8461" y="14023"/>
                  </a:cubicBezTo>
                  <a:lnTo>
                    <a:pt x="8461" y="14023"/>
                  </a:lnTo>
                  <a:cubicBezTo>
                    <a:pt x="5479" y="15418"/>
                    <a:pt x="2636" y="17763"/>
                    <a:pt x="1974" y="20988"/>
                  </a:cubicBezTo>
                  <a:cubicBezTo>
                    <a:pt x="1874" y="21475"/>
                    <a:pt x="1827" y="21994"/>
                    <a:pt x="2004" y="22458"/>
                  </a:cubicBezTo>
                  <a:cubicBezTo>
                    <a:pt x="2291" y="23219"/>
                    <a:pt x="3134" y="23665"/>
                    <a:pt x="3946" y="23689"/>
                  </a:cubicBezTo>
                  <a:cubicBezTo>
                    <a:pt x="3976" y="23690"/>
                    <a:pt x="4006" y="23690"/>
                    <a:pt x="4036" y="23690"/>
                  </a:cubicBezTo>
                  <a:cubicBezTo>
                    <a:pt x="4817" y="23690"/>
                    <a:pt x="5569" y="23375"/>
                    <a:pt x="6252" y="22993"/>
                  </a:cubicBezTo>
                  <a:cubicBezTo>
                    <a:pt x="8508" y="21732"/>
                    <a:pt x="10298" y="19656"/>
                    <a:pt x="11213" y="17239"/>
                  </a:cubicBezTo>
                  <a:lnTo>
                    <a:pt x="11213" y="17239"/>
                  </a:lnTo>
                  <a:cubicBezTo>
                    <a:pt x="11055" y="19225"/>
                    <a:pt x="10947" y="21322"/>
                    <a:pt x="11829" y="23109"/>
                  </a:cubicBezTo>
                  <a:cubicBezTo>
                    <a:pt x="12520" y="24512"/>
                    <a:pt x="14039" y="25605"/>
                    <a:pt x="15534" y="25605"/>
                  </a:cubicBezTo>
                  <a:cubicBezTo>
                    <a:pt x="15944" y="25605"/>
                    <a:pt x="16352" y="25523"/>
                    <a:pt x="16741" y="25342"/>
                  </a:cubicBezTo>
                  <a:cubicBezTo>
                    <a:pt x="17938" y="24786"/>
                    <a:pt x="18633" y="23445"/>
                    <a:pt x="18716" y="22128"/>
                  </a:cubicBezTo>
                  <a:cubicBezTo>
                    <a:pt x="18802" y="20810"/>
                    <a:pt x="18367" y="19513"/>
                    <a:pt x="17812" y="18314"/>
                  </a:cubicBezTo>
                  <a:cubicBezTo>
                    <a:pt x="17357" y="17331"/>
                    <a:pt x="16820" y="16388"/>
                    <a:pt x="16204" y="15498"/>
                  </a:cubicBezTo>
                  <a:lnTo>
                    <a:pt x="16204" y="15498"/>
                  </a:lnTo>
                  <a:cubicBezTo>
                    <a:pt x="16483" y="15901"/>
                    <a:pt x="17343" y="16018"/>
                    <a:pt x="18195" y="16018"/>
                  </a:cubicBezTo>
                  <a:cubicBezTo>
                    <a:pt x="18933" y="16018"/>
                    <a:pt x="19665" y="15930"/>
                    <a:pt x="20010" y="15866"/>
                  </a:cubicBezTo>
                  <a:cubicBezTo>
                    <a:pt x="21215" y="15641"/>
                    <a:pt x="22588" y="15152"/>
                    <a:pt x="23697" y="14633"/>
                  </a:cubicBezTo>
                  <a:cubicBezTo>
                    <a:pt x="24516" y="14250"/>
                    <a:pt x="25311" y="13744"/>
                    <a:pt x="25818" y="12995"/>
                  </a:cubicBezTo>
                  <a:cubicBezTo>
                    <a:pt x="26324" y="12245"/>
                    <a:pt x="26481" y="11208"/>
                    <a:pt x="26018" y="10434"/>
                  </a:cubicBezTo>
                  <a:cubicBezTo>
                    <a:pt x="25604" y="9744"/>
                    <a:pt x="24806" y="9391"/>
                    <a:pt x="24037" y="9153"/>
                  </a:cubicBezTo>
                  <a:cubicBezTo>
                    <a:pt x="22794" y="8768"/>
                    <a:pt x="21590" y="8463"/>
                    <a:pt x="20281" y="8463"/>
                  </a:cubicBezTo>
                  <a:cubicBezTo>
                    <a:pt x="20227" y="8463"/>
                    <a:pt x="20173" y="8464"/>
                    <a:pt x="20119" y="8465"/>
                  </a:cubicBezTo>
                  <a:cubicBezTo>
                    <a:pt x="19330" y="8482"/>
                    <a:pt x="16496" y="8614"/>
                    <a:pt x="16048" y="9404"/>
                  </a:cubicBezTo>
                  <a:cubicBezTo>
                    <a:pt x="16966" y="7788"/>
                    <a:pt x="16750" y="5774"/>
                    <a:pt x="16290" y="3972"/>
                  </a:cubicBezTo>
                  <a:cubicBezTo>
                    <a:pt x="16020" y="2913"/>
                    <a:pt x="15655" y="1840"/>
                    <a:pt x="14918" y="1033"/>
                  </a:cubicBezTo>
                  <a:cubicBezTo>
                    <a:pt x="14359" y="422"/>
                    <a:pt x="13537" y="0"/>
                    <a:pt x="127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36"/>
            <p:cNvSpPr/>
            <p:nvPr/>
          </p:nvSpPr>
          <p:spPr>
            <a:xfrm>
              <a:off x="1932599" y="2843951"/>
              <a:ext cx="1244787" cy="1666476"/>
            </a:xfrm>
            <a:custGeom>
              <a:avLst/>
              <a:gdLst/>
              <a:ahLst/>
              <a:cxnLst/>
              <a:rect l="l" t="t" r="r" b="b"/>
              <a:pathLst>
                <a:path w="75740" h="101398" extrusionOk="0">
                  <a:moveTo>
                    <a:pt x="28986" y="0"/>
                  </a:moveTo>
                  <a:cubicBezTo>
                    <a:pt x="25967" y="0"/>
                    <a:pt x="22967" y="1693"/>
                    <a:pt x="21563" y="4922"/>
                  </a:cubicBezTo>
                  <a:cubicBezTo>
                    <a:pt x="20196" y="8067"/>
                    <a:pt x="21212" y="11107"/>
                    <a:pt x="23663" y="13257"/>
                  </a:cubicBezTo>
                  <a:cubicBezTo>
                    <a:pt x="23661" y="13255"/>
                    <a:pt x="23659" y="13255"/>
                    <a:pt x="23657" y="13255"/>
                  </a:cubicBezTo>
                  <a:cubicBezTo>
                    <a:pt x="23371" y="13255"/>
                    <a:pt x="18132" y="23220"/>
                    <a:pt x="17731" y="24093"/>
                  </a:cubicBezTo>
                  <a:cubicBezTo>
                    <a:pt x="14862" y="30330"/>
                    <a:pt x="12417" y="37913"/>
                    <a:pt x="11888" y="44811"/>
                  </a:cubicBezTo>
                  <a:cubicBezTo>
                    <a:pt x="11821" y="45664"/>
                    <a:pt x="11785" y="46519"/>
                    <a:pt x="11729" y="47373"/>
                  </a:cubicBezTo>
                  <a:cubicBezTo>
                    <a:pt x="13052" y="47409"/>
                    <a:pt x="14507" y="47981"/>
                    <a:pt x="15551" y="48508"/>
                  </a:cubicBezTo>
                  <a:cubicBezTo>
                    <a:pt x="16944" y="49213"/>
                    <a:pt x="18480" y="50324"/>
                    <a:pt x="19250" y="51713"/>
                  </a:cubicBezTo>
                  <a:cubicBezTo>
                    <a:pt x="20512" y="53989"/>
                    <a:pt x="19057" y="56088"/>
                    <a:pt x="17282" y="57651"/>
                  </a:cubicBezTo>
                  <a:cubicBezTo>
                    <a:pt x="14526" y="61252"/>
                    <a:pt x="9490" y="62368"/>
                    <a:pt x="5093" y="62578"/>
                  </a:cubicBezTo>
                  <a:cubicBezTo>
                    <a:pt x="3463" y="64981"/>
                    <a:pt x="1903" y="67607"/>
                    <a:pt x="897" y="70171"/>
                  </a:cubicBezTo>
                  <a:cubicBezTo>
                    <a:pt x="0" y="72457"/>
                    <a:pt x="1095" y="76365"/>
                    <a:pt x="1903" y="78865"/>
                  </a:cubicBezTo>
                  <a:cubicBezTo>
                    <a:pt x="3896" y="85034"/>
                    <a:pt x="8298" y="90457"/>
                    <a:pt x="14089" y="93429"/>
                  </a:cubicBezTo>
                  <a:lnTo>
                    <a:pt x="21775" y="96279"/>
                  </a:lnTo>
                  <a:cubicBezTo>
                    <a:pt x="30238" y="99661"/>
                    <a:pt x="39352" y="101397"/>
                    <a:pt x="48465" y="101397"/>
                  </a:cubicBezTo>
                  <a:cubicBezTo>
                    <a:pt x="50810" y="101397"/>
                    <a:pt x="53154" y="101282"/>
                    <a:pt x="55487" y="101051"/>
                  </a:cubicBezTo>
                  <a:cubicBezTo>
                    <a:pt x="58774" y="100725"/>
                    <a:pt x="63025" y="100006"/>
                    <a:pt x="64801" y="96953"/>
                  </a:cubicBezTo>
                  <a:cubicBezTo>
                    <a:pt x="66809" y="93503"/>
                    <a:pt x="68112" y="89486"/>
                    <a:pt x="69147" y="85651"/>
                  </a:cubicBezTo>
                  <a:cubicBezTo>
                    <a:pt x="71203" y="78028"/>
                    <a:pt x="71913" y="70119"/>
                    <a:pt x="72384" y="62262"/>
                  </a:cubicBezTo>
                  <a:cubicBezTo>
                    <a:pt x="73136" y="49724"/>
                    <a:pt x="73121" y="37002"/>
                    <a:pt x="69935" y="24678"/>
                  </a:cubicBezTo>
                  <a:cubicBezTo>
                    <a:pt x="73245" y="22868"/>
                    <a:pt x="75724" y="20377"/>
                    <a:pt x="75733" y="16472"/>
                  </a:cubicBezTo>
                  <a:cubicBezTo>
                    <a:pt x="75740" y="13434"/>
                    <a:pt x="74047" y="11201"/>
                    <a:pt x="71268" y="10053"/>
                  </a:cubicBezTo>
                  <a:cubicBezTo>
                    <a:pt x="70183" y="9605"/>
                    <a:pt x="68983" y="9348"/>
                    <a:pt x="67810" y="9348"/>
                  </a:cubicBezTo>
                  <a:cubicBezTo>
                    <a:pt x="65719" y="9348"/>
                    <a:pt x="63711" y="10164"/>
                    <a:pt x="62587" y="12166"/>
                  </a:cubicBezTo>
                  <a:cubicBezTo>
                    <a:pt x="61747" y="13664"/>
                    <a:pt x="61532" y="15452"/>
                    <a:pt x="61687" y="17163"/>
                  </a:cubicBezTo>
                  <a:cubicBezTo>
                    <a:pt x="57895" y="15352"/>
                    <a:pt x="53601" y="13753"/>
                    <a:pt x="49496" y="12811"/>
                  </a:cubicBezTo>
                  <a:cubicBezTo>
                    <a:pt x="48495" y="12581"/>
                    <a:pt x="37706" y="10931"/>
                    <a:pt x="36947" y="10931"/>
                  </a:cubicBezTo>
                  <a:cubicBezTo>
                    <a:pt x="36920" y="10931"/>
                    <a:pt x="36906" y="10934"/>
                    <a:pt x="36905" y="10938"/>
                  </a:cubicBezTo>
                  <a:cubicBezTo>
                    <a:pt x="37069" y="8337"/>
                    <a:pt x="37158" y="5914"/>
                    <a:pt x="35688" y="3670"/>
                  </a:cubicBezTo>
                  <a:cubicBezTo>
                    <a:pt x="34064" y="1193"/>
                    <a:pt x="31519" y="0"/>
                    <a:pt x="289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36"/>
            <p:cNvSpPr/>
            <p:nvPr/>
          </p:nvSpPr>
          <p:spPr>
            <a:xfrm>
              <a:off x="2999274" y="3065184"/>
              <a:ext cx="119203" cy="134258"/>
            </a:xfrm>
            <a:custGeom>
              <a:avLst/>
              <a:gdLst/>
              <a:ahLst/>
              <a:cxnLst/>
              <a:rect l="l" t="t" r="r" b="b"/>
              <a:pathLst>
                <a:path w="7253" h="8169" extrusionOk="0">
                  <a:moveTo>
                    <a:pt x="4434" y="0"/>
                  </a:moveTo>
                  <a:cubicBezTo>
                    <a:pt x="3026" y="0"/>
                    <a:pt x="1529" y="1067"/>
                    <a:pt x="823" y="2160"/>
                  </a:cubicBezTo>
                  <a:cubicBezTo>
                    <a:pt x="248" y="3050"/>
                    <a:pt x="5" y="4237"/>
                    <a:pt x="1" y="5324"/>
                  </a:cubicBezTo>
                  <a:cubicBezTo>
                    <a:pt x="949" y="5844"/>
                    <a:pt x="1862" y="6427"/>
                    <a:pt x="2734" y="7065"/>
                  </a:cubicBezTo>
                  <a:cubicBezTo>
                    <a:pt x="3208" y="7413"/>
                    <a:pt x="3628" y="7784"/>
                    <a:pt x="4024" y="8168"/>
                  </a:cubicBezTo>
                  <a:cubicBezTo>
                    <a:pt x="4125" y="8136"/>
                    <a:pt x="4221" y="8093"/>
                    <a:pt x="4310" y="8035"/>
                  </a:cubicBezTo>
                  <a:cubicBezTo>
                    <a:pt x="5176" y="7487"/>
                    <a:pt x="5939" y="6608"/>
                    <a:pt x="6438" y="5601"/>
                  </a:cubicBezTo>
                  <a:cubicBezTo>
                    <a:pt x="7037" y="4389"/>
                    <a:pt x="7252" y="2989"/>
                    <a:pt x="6801" y="1756"/>
                  </a:cubicBezTo>
                  <a:cubicBezTo>
                    <a:pt x="6565" y="1111"/>
                    <a:pt x="6114" y="525"/>
                    <a:pt x="5492" y="231"/>
                  </a:cubicBezTo>
                  <a:cubicBezTo>
                    <a:pt x="5156" y="71"/>
                    <a:pt x="4798" y="0"/>
                    <a:pt x="44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36"/>
            <p:cNvSpPr/>
            <p:nvPr/>
          </p:nvSpPr>
          <p:spPr>
            <a:xfrm>
              <a:off x="2358713" y="2925677"/>
              <a:ext cx="107896" cy="113960"/>
            </a:xfrm>
            <a:custGeom>
              <a:avLst/>
              <a:gdLst/>
              <a:ahLst/>
              <a:cxnLst/>
              <a:rect l="l" t="t" r="r" b="b"/>
              <a:pathLst>
                <a:path w="6565" h="6934" extrusionOk="0">
                  <a:moveTo>
                    <a:pt x="3517" y="0"/>
                  </a:moveTo>
                  <a:cubicBezTo>
                    <a:pt x="3372" y="0"/>
                    <a:pt x="3228" y="9"/>
                    <a:pt x="3085" y="25"/>
                  </a:cubicBezTo>
                  <a:cubicBezTo>
                    <a:pt x="2457" y="95"/>
                    <a:pt x="1833" y="312"/>
                    <a:pt x="1352" y="721"/>
                  </a:cubicBezTo>
                  <a:cubicBezTo>
                    <a:pt x="355" y="1569"/>
                    <a:pt x="1" y="3034"/>
                    <a:pt x="517" y="4189"/>
                  </a:cubicBezTo>
                  <a:cubicBezTo>
                    <a:pt x="949" y="5153"/>
                    <a:pt x="1475" y="6071"/>
                    <a:pt x="2087" y="6934"/>
                  </a:cubicBezTo>
                  <a:cubicBezTo>
                    <a:pt x="3512" y="6365"/>
                    <a:pt x="4994" y="5949"/>
                    <a:pt x="6506" y="5694"/>
                  </a:cubicBezTo>
                  <a:cubicBezTo>
                    <a:pt x="6530" y="5579"/>
                    <a:pt x="6545" y="5438"/>
                    <a:pt x="6550" y="5243"/>
                  </a:cubicBezTo>
                  <a:cubicBezTo>
                    <a:pt x="6565" y="4601"/>
                    <a:pt x="6518" y="3957"/>
                    <a:pt x="6448" y="3322"/>
                  </a:cubicBezTo>
                  <a:cubicBezTo>
                    <a:pt x="6320" y="2243"/>
                    <a:pt x="6009" y="1076"/>
                    <a:pt x="5117" y="455"/>
                  </a:cubicBezTo>
                  <a:cubicBezTo>
                    <a:pt x="4655" y="132"/>
                    <a:pt x="4086" y="0"/>
                    <a:pt x="35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36"/>
            <p:cNvSpPr/>
            <p:nvPr/>
          </p:nvSpPr>
          <p:spPr>
            <a:xfrm>
              <a:off x="1969263" y="3768587"/>
              <a:ext cx="832285" cy="676777"/>
            </a:xfrm>
            <a:custGeom>
              <a:avLst/>
              <a:gdLst/>
              <a:ahLst/>
              <a:cxnLst/>
              <a:rect l="l" t="t" r="r" b="b"/>
              <a:pathLst>
                <a:path w="50641" h="41179" extrusionOk="0">
                  <a:moveTo>
                    <a:pt x="27781" y="0"/>
                  </a:moveTo>
                  <a:cubicBezTo>
                    <a:pt x="25614" y="0"/>
                    <a:pt x="23411" y="282"/>
                    <a:pt x="21156" y="739"/>
                  </a:cubicBezTo>
                  <a:cubicBezTo>
                    <a:pt x="17724" y="1435"/>
                    <a:pt x="14450" y="3134"/>
                    <a:pt x="11675" y="5244"/>
                  </a:cubicBezTo>
                  <a:cubicBezTo>
                    <a:pt x="5987" y="9570"/>
                    <a:pt x="1747" y="15851"/>
                    <a:pt x="1" y="22791"/>
                  </a:cubicBezTo>
                  <a:lnTo>
                    <a:pt x="47417" y="41179"/>
                  </a:lnTo>
                  <a:cubicBezTo>
                    <a:pt x="47236" y="40080"/>
                    <a:pt x="47597" y="38972"/>
                    <a:pt x="47911" y="37902"/>
                  </a:cubicBezTo>
                  <a:cubicBezTo>
                    <a:pt x="49837" y="31339"/>
                    <a:pt x="50640" y="23171"/>
                    <a:pt x="48546" y="16592"/>
                  </a:cubicBezTo>
                  <a:cubicBezTo>
                    <a:pt x="47589" y="13578"/>
                    <a:pt x="47195" y="11071"/>
                    <a:pt x="45157" y="8500"/>
                  </a:cubicBezTo>
                  <a:cubicBezTo>
                    <a:pt x="43113" y="5922"/>
                    <a:pt x="40439" y="3879"/>
                    <a:pt x="37540" y="2351"/>
                  </a:cubicBezTo>
                  <a:cubicBezTo>
                    <a:pt x="34328" y="658"/>
                    <a:pt x="31096" y="0"/>
                    <a:pt x="277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36"/>
            <p:cNvSpPr/>
            <p:nvPr/>
          </p:nvSpPr>
          <p:spPr>
            <a:xfrm>
              <a:off x="2372583" y="3326565"/>
              <a:ext cx="352186" cy="388178"/>
            </a:xfrm>
            <a:custGeom>
              <a:avLst/>
              <a:gdLst/>
              <a:ahLst/>
              <a:cxnLst/>
              <a:rect l="l" t="t" r="r" b="b"/>
              <a:pathLst>
                <a:path w="21429" h="23619" extrusionOk="0">
                  <a:moveTo>
                    <a:pt x="12074" y="0"/>
                  </a:moveTo>
                  <a:cubicBezTo>
                    <a:pt x="10638" y="0"/>
                    <a:pt x="9227" y="408"/>
                    <a:pt x="8009" y="1373"/>
                  </a:cubicBezTo>
                  <a:cubicBezTo>
                    <a:pt x="5716" y="3190"/>
                    <a:pt x="4179" y="5881"/>
                    <a:pt x="2930" y="8478"/>
                  </a:cubicBezTo>
                  <a:cubicBezTo>
                    <a:pt x="1566" y="11311"/>
                    <a:pt x="0" y="14082"/>
                    <a:pt x="1019" y="17325"/>
                  </a:cubicBezTo>
                  <a:cubicBezTo>
                    <a:pt x="1449" y="18696"/>
                    <a:pt x="2449" y="19785"/>
                    <a:pt x="3588" y="20619"/>
                  </a:cubicBezTo>
                  <a:cubicBezTo>
                    <a:pt x="5899" y="22310"/>
                    <a:pt x="8772" y="23075"/>
                    <a:pt x="11585" y="23377"/>
                  </a:cubicBezTo>
                  <a:cubicBezTo>
                    <a:pt x="12479" y="23473"/>
                    <a:pt x="13345" y="23618"/>
                    <a:pt x="14218" y="23618"/>
                  </a:cubicBezTo>
                  <a:cubicBezTo>
                    <a:pt x="14649" y="23618"/>
                    <a:pt x="15081" y="23583"/>
                    <a:pt x="15519" y="23489"/>
                  </a:cubicBezTo>
                  <a:cubicBezTo>
                    <a:pt x="20738" y="22373"/>
                    <a:pt x="21360" y="17170"/>
                    <a:pt x="21416" y="12685"/>
                  </a:cubicBezTo>
                  <a:cubicBezTo>
                    <a:pt x="21429" y="11505"/>
                    <a:pt x="21369" y="10241"/>
                    <a:pt x="21183" y="8988"/>
                  </a:cubicBezTo>
                  <a:cubicBezTo>
                    <a:pt x="20720" y="5869"/>
                    <a:pt x="19473" y="2819"/>
                    <a:pt x="16643" y="1259"/>
                  </a:cubicBezTo>
                  <a:cubicBezTo>
                    <a:pt x="15237" y="485"/>
                    <a:pt x="13641" y="0"/>
                    <a:pt x="120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36"/>
            <p:cNvSpPr/>
            <p:nvPr/>
          </p:nvSpPr>
          <p:spPr>
            <a:xfrm>
              <a:off x="2518122" y="3346729"/>
              <a:ext cx="163693" cy="101815"/>
            </a:xfrm>
            <a:custGeom>
              <a:avLst/>
              <a:gdLst/>
              <a:ahLst/>
              <a:cxnLst/>
              <a:rect l="l" t="t" r="r" b="b"/>
              <a:pathLst>
                <a:path w="9960" h="6195" extrusionOk="0">
                  <a:moveTo>
                    <a:pt x="2877" y="0"/>
                  </a:moveTo>
                  <a:cubicBezTo>
                    <a:pt x="2280" y="0"/>
                    <a:pt x="1619" y="87"/>
                    <a:pt x="1267" y="457"/>
                  </a:cubicBezTo>
                  <a:cubicBezTo>
                    <a:pt x="1" y="1790"/>
                    <a:pt x="1548" y="4407"/>
                    <a:pt x="2574" y="5439"/>
                  </a:cubicBezTo>
                  <a:cubicBezTo>
                    <a:pt x="3121" y="5991"/>
                    <a:pt x="3778" y="6194"/>
                    <a:pt x="4462" y="6194"/>
                  </a:cubicBezTo>
                  <a:cubicBezTo>
                    <a:pt x="4726" y="6194"/>
                    <a:pt x="4993" y="6164"/>
                    <a:pt x="5260" y="6112"/>
                  </a:cubicBezTo>
                  <a:cubicBezTo>
                    <a:pt x="5842" y="6001"/>
                    <a:pt x="6420" y="5785"/>
                    <a:pt x="6945" y="5552"/>
                  </a:cubicBezTo>
                  <a:cubicBezTo>
                    <a:pt x="8139" y="5024"/>
                    <a:pt x="9960" y="3937"/>
                    <a:pt x="8908" y="2439"/>
                  </a:cubicBezTo>
                  <a:cubicBezTo>
                    <a:pt x="7797" y="856"/>
                    <a:pt x="5457" y="187"/>
                    <a:pt x="3633" y="36"/>
                  </a:cubicBezTo>
                  <a:cubicBezTo>
                    <a:pt x="3420" y="19"/>
                    <a:pt x="3155" y="0"/>
                    <a:pt x="28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36"/>
            <p:cNvSpPr/>
            <p:nvPr/>
          </p:nvSpPr>
          <p:spPr>
            <a:xfrm>
              <a:off x="1278711" y="3062259"/>
              <a:ext cx="990488" cy="817493"/>
            </a:xfrm>
            <a:custGeom>
              <a:avLst/>
              <a:gdLst/>
              <a:ahLst/>
              <a:cxnLst/>
              <a:rect l="l" t="t" r="r" b="b"/>
              <a:pathLst>
                <a:path w="60267" h="49741" extrusionOk="0">
                  <a:moveTo>
                    <a:pt x="14228" y="1"/>
                  </a:moveTo>
                  <a:cubicBezTo>
                    <a:pt x="14228" y="1"/>
                    <a:pt x="14228" y="1"/>
                    <a:pt x="14227" y="1"/>
                  </a:cubicBezTo>
                  <a:cubicBezTo>
                    <a:pt x="14214" y="3"/>
                    <a:pt x="14227" y="131"/>
                    <a:pt x="14269" y="377"/>
                  </a:cubicBezTo>
                  <a:cubicBezTo>
                    <a:pt x="14331" y="717"/>
                    <a:pt x="14398" y="1076"/>
                    <a:pt x="14470" y="1470"/>
                  </a:cubicBezTo>
                  <a:cubicBezTo>
                    <a:pt x="14676" y="2422"/>
                    <a:pt x="15028" y="3822"/>
                    <a:pt x="15664" y="5567"/>
                  </a:cubicBezTo>
                  <a:cubicBezTo>
                    <a:pt x="16903" y="9053"/>
                    <a:pt x="19432" y="13927"/>
                    <a:pt x="23930" y="18844"/>
                  </a:cubicBezTo>
                  <a:cubicBezTo>
                    <a:pt x="28409" y="23726"/>
                    <a:pt x="34819" y="28727"/>
                    <a:pt x="43103" y="31854"/>
                  </a:cubicBezTo>
                  <a:cubicBezTo>
                    <a:pt x="45208" y="32565"/>
                    <a:pt x="47389" y="33062"/>
                    <a:pt x="49581" y="33689"/>
                  </a:cubicBezTo>
                  <a:cubicBezTo>
                    <a:pt x="51764" y="34316"/>
                    <a:pt x="54002" y="34994"/>
                    <a:pt x="56051" y="36084"/>
                  </a:cubicBezTo>
                  <a:cubicBezTo>
                    <a:pt x="56703" y="36434"/>
                    <a:pt x="57328" y="36849"/>
                    <a:pt x="57865" y="37336"/>
                  </a:cubicBezTo>
                  <a:cubicBezTo>
                    <a:pt x="57470" y="37313"/>
                    <a:pt x="56993" y="37302"/>
                    <a:pt x="56477" y="37292"/>
                  </a:cubicBezTo>
                  <a:cubicBezTo>
                    <a:pt x="56110" y="37286"/>
                    <a:pt x="55762" y="37280"/>
                    <a:pt x="55449" y="37280"/>
                  </a:cubicBezTo>
                  <a:cubicBezTo>
                    <a:pt x="54643" y="37280"/>
                    <a:pt x="54073" y="37317"/>
                    <a:pt x="54045" y="37478"/>
                  </a:cubicBezTo>
                  <a:cubicBezTo>
                    <a:pt x="54003" y="37691"/>
                    <a:pt x="55077" y="38071"/>
                    <a:pt x="56462" y="38094"/>
                  </a:cubicBezTo>
                  <a:cubicBezTo>
                    <a:pt x="56519" y="38095"/>
                    <a:pt x="56576" y="38096"/>
                    <a:pt x="56633" y="38096"/>
                  </a:cubicBezTo>
                  <a:cubicBezTo>
                    <a:pt x="57351" y="38096"/>
                    <a:pt x="57971" y="37996"/>
                    <a:pt x="58382" y="37873"/>
                  </a:cubicBezTo>
                  <a:cubicBezTo>
                    <a:pt x="58479" y="37987"/>
                    <a:pt x="58583" y="38095"/>
                    <a:pt x="58668" y="38218"/>
                  </a:cubicBezTo>
                  <a:cubicBezTo>
                    <a:pt x="59121" y="38850"/>
                    <a:pt x="59312" y="39615"/>
                    <a:pt x="59238" y="40385"/>
                  </a:cubicBezTo>
                  <a:cubicBezTo>
                    <a:pt x="58686" y="40406"/>
                    <a:pt x="57803" y="40510"/>
                    <a:pt x="56803" y="40567"/>
                  </a:cubicBezTo>
                  <a:cubicBezTo>
                    <a:pt x="55167" y="40674"/>
                    <a:pt x="53820" y="40622"/>
                    <a:pt x="53783" y="40848"/>
                  </a:cubicBezTo>
                  <a:cubicBezTo>
                    <a:pt x="53746" y="41034"/>
                    <a:pt x="54819" y="41388"/>
                    <a:pt x="56275" y="41388"/>
                  </a:cubicBezTo>
                  <a:cubicBezTo>
                    <a:pt x="56462" y="41388"/>
                    <a:pt x="56654" y="41382"/>
                    <a:pt x="56852" y="41369"/>
                  </a:cubicBezTo>
                  <a:cubicBezTo>
                    <a:pt x="57802" y="41313"/>
                    <a:pt x="58612" y="41113"/>
                    <a:pt x="59151" y="40909"/>
                  </a:cubicBezTo>
                  <a:lnTo>
                    <a:pt x="59151" y="40909"/>
                  </a:lnTo>
                  <a:cubicBezTo>
                    <a:pt x="59115" y="41055"/>
                    <a:pt x="59068" y="41200"/>
                    <a:pt x="59012" y="41341"/>
                  </a:cubicBezTo>
                  <a:cubicBezTo>
                    <a:pt x="58674" y="42262"/>
                    <a:pt x="58084" y="43109"/>
                    <a:pt x="57416" y="43902"/>
                  </a:cubicBezTo>
                  <a:cubicBezTo>
                    <a:pt x="57097" y="43839"/>
                    <a:pt x="56668" y="43785"/>
                    <a:pt x="56201" y="43720"/>
                  </a:cubicBezTo>
                  <a:cubicBezTo>
                    <a:pt x="55622" y="43645"/>
                    <a:pt x="55100" y="43567"/>
                    <a:pt x="54765" y="43567"/>
                  </a:cubicBezTo>
                  <a:cubicBezTo>
                    <a:pt x="54554" y="43567"/>
                    <a:pt x="54417" y="43598"/>
                    <a:pt x="54384" y="43679"/>
                  </a:cubicBezTo>
                  <a:cubicBezTo>
                    <a:pt x="54297" y="43878"/>
                    <a:pt x="55036" y="44377"/>
                    <a:pt x="56095" y="44517"/>
                  </a:cubicBezTo>
                  <a:cubicBezTo>
                    <a:pt x="56282" y="44542"/>
                    <a:pt x="56470" y="44555"/>
                    <a:pt x="56659" y="44555"/>
                  </a:cubicBezTo>
                  <a:cubicBezTo>
                    <a:pt x="56717" y="44555"/>
                    <a:pt x="56776" y="44554"/>
                    <a:pt x="56834" y="44552"/>
                  </a:cubicBezTo>
                  <a:lnTo>
                    <a:pt x="56834" y="44552"/>
                  </a:lnTo>
                  <a:cubicBezTo>
                    <a:pt x="56073" y="45349"/>
                    <a:pt x="55254" y="46075"/>
                    <a:pt x="54320" y="46664"/>
                  </a:cubicBezTo>
                  <a:cubicBezTo>
                    <a:pt x="52258" y="47987"/>
                    <a:pt x="49846" y="48621"/>
                    <a:pt x="47451" y="48841"/>
                  </a:cubicBezTo>
                  <a:cubicBezTo>
                    <a:pt x="46673" y="48914"/>
                    <a:pt x="45894" y="48945"/>
                    <a:pt x="45118" y="48945"/>
                  </a:cubicBezTo>
                  <a:cubicBezTo>
                    <a:pt x="44695" y="48945"/>
                    <a:pt x="44272" y="48936"/>
                    <a:pt x="43851" y="48919"/>
                  </a:cubicBezTo>
                  <a:cubicBezTo>
                    <a:pt x="42663" y="48879"/>
                    <a:pt x="41478" y="48773"/>
                    <a:pt x="40302" y="48603"/>
                  </a:cubicBezTo>
                  <a:cubicBezTo>
                    <a:pt x="35620" y="48048"/>
                    <a:pt x="31202" y="46791"/>
                    <a:pt x="27211" y="45100"/>
                  </a:cubicBezTo>
                  <a:cubicBezTo>
                    <a:pt x="23223" y="43381"/>
                    <a:pt x="19694" y="41194"/>
                    <a:pt x="16639" y="38844"/>
                  </a:cubicBezTo>
                  <a:cubicBezTo>
                    <a:pt x="15894" y="38232"/>
                    <a:pt x="15115" y="37685"/>
                    <a:pt x="14435" y="37050"/>
                  </a:cubicBezTo>
                  <a:cubicBezTo>
                    <a:pt x="13752" y="36418"/>
                    <a:pt x="13083" y="35796"/>
                    <a:pt x="12425" y="35186"/>
                  </a:cubicBezTo>
                  <a:cubicBezTo>
                    <a:pt x="11766" y="34579"/>
                    <a:pt x="11210" y="33895"/>
                    <a:pt x="10617" y="33274"/>
                  </a:cubicBezTo>
                  <a:lnTo>
                    <a:pt x="9753" y="32336"/>
                  </a:lnTo>
                  <a:cubicBezTo>
                    <a:pt x="9465" y="32030"/>
                    <a:pt x="9232" y="31684"/>
                    <a:pt x="8972" y="31366"/>
                  </a:cubicBezTo>
                  <a:cubicBezTo>
                    <a:pt x="4839" y="26241"/>
                    <a:pt x="2662" y="21279"/>
                    <a:pt x="1535" y="17793"/>
                  </a:cubicBezTo>
                  <a:cubicBezTo>
                    <a:pt x="1394" y="17364"/>
                    <a:pt x="1259" y="16951"/>
                    <a:pt x="1128" y="16555"/>
                  </a:cubicBezTo>
                  <a:cubicBezTo>
                    <a:pt x="1065" y="16363"/>
                    <a:pt x="1002" y="16176"/>
                    <a:pt x="942" y="15992"/>
                  </a:cubicBezTo>
                  <a:cubicBezTo>
                    <a:pt x="898" y="15810"/>
                    <a:pt x="856" y="15630"/>
                    <a:pt x="814" y="15455"/>
                  </a:cubicBezTo>
                  <a:cubicBezTo>
                    <a:pt x="664" y="14821"/>
                    <a:pt x="528" y="14241"/>
                    <a:pt x="402" y="13708"/>
                  </a:cubicBezTo>
                  <a:lnTo>
                    <a:pt x="133" y="12634"/>
                  </a:lnTo>
                  <a:cubicBezTo>
                    <a:pt x="69" y="12395"/>
                    <a:pt x="28" y="12272"/>
                    <a:pt x="14" y="12272"/>
                  </a:cubicBezTo>
                  <a:cubicBezTo>
                    <a:pt x="14" y="12272"/>
                    <a:pt x="14" y="12272"/>
                    <a:pt x="14" y="12272"/>
                  </a:cubicBezTo>
                  <a:cubicBezTo>
                    <a:pt x="0" y="12275"/>
                    <a:pt x="14" y="12401"/>
                    <a:pt x="52" y="12648"/>
                  </a:cubicBezTo>
                  <a:cubicBezTo>
                    <a:pt x="112" y="12987"/>
                    <a:pt x="174" y="13346"/>
                    <a:pt x="244" y="13740"/>
                  </a:cubicBezTo>
                  <a:cubicBezTo>
                    <a:pt x="347" y="14281"/>
                    <a:pt x="461" y="14869"/>
                    <a:pt x="583" y="15513"/>
                  </a:cubicBezTo>
                  <a:cubicBezTo>
                    <a:pt x="619" y="15690"/>
                    <a:pt x="655" y="15872"/>
                    <a:pt x="692" y="16057"/>
                  </a:cubicBezTo>
                  <a:lnTo>
                    <a:pt x="862" y="16629"/>
                  </a:lnTo>
                  <a:cubicBezTo>
                    <a:pt x="982" y="17032"/>
                    <a:pt x="1107" y="17452"/>
                    <a:pt x="1237" y="17887"/>
                  </a:cubicBezTo>
                  <a:cubicBezTo>
                    <a:pt x="2280" y="21428"/>
                    <a:pt x="4400" y="26485"/>
                    <a:pt x="8529" y="31721"/>
                  </a:cubicBezTo>
                  <a:cubicBezTo>
                    <a:pt x="8787" y="32046"/>
                    <a:pt x="9022" y="32399"/>
                    <a:pt x="9309" y="32712"/>
                  </a:cubicBezTo>
                  <a:lnTo>
                    <a:pt x="10174" y="33670"/>
                  </a:lnTo>
                  <a:cubicBezTo>
                    <a:pt x="10768" y="34305"/>
                    <a:pt x="11327" y="35003"/>
                    <a:pt x="11988" y="35626"/>
                  </a:cubicBezTo>
                  <a:lnTo>
                    <a:pt x="14009" y="37532"/>
                  </a:lnTo>
                  <a:cubicBezTo>
                    <a:pt x="14694" y="38182"/>
                    <a:pt x="15479" y="38743"/>
                    <a:pt x="16230" y="39368"/>
                  </a:cubicBezTo>
                  <a:cubicBezTo>
                    <a:pt x="19309" y="41774"/>
                    <a:pt x="22878" y="44015"/>
                    <a:pt x="26917" y="45778"/>
                  </a:cubicBezTo>
                  <a:cubicBezTo>
                    <a:pt x="30961" y="47514"/>
                    <a:pt x="35447" y="48808"/>
                    <a:pt x="40209" y="49384"/>
                  </a:cubicBezTo>
                  <a:cubicBezTo>
                    <a:pt x="41406" y="49559"/>
                    <a:pt x="42611" y="49670"/>
                    <a:pt x="43821" y="49712"/>
                  </a:cubicBezTo>
                  <a:cubicBezTo>
                    <a:pt x="44262" y="49730"/>
                    <a:pt x="44705" y="49741"/>
                    <a:pt x="45150" y="49741"/>
                  </a:cubicBezTo>
                  <a:cubicBezTo>
                    <a:pt x="45937" y="49741"/>
                    <a:pt x="46730" y="49709"/>
                    <a:pt x="47524" y="49635"/>
                  </a:cubicBezTo>
                  <a:cubicBezTo>
                    <a:pt x="50003" y="49412"/>
                    <a:pt x="52553" y="48752"/>
                    <a:pt x="54752" y="47340"/>
                  </a:cubicBezTo>
                  <a:cubicBezTo>
                    <a:pt x="55853" y="46647"/>
                    <a:pt x="56822" y="45765"/>
                    <a:pt x="57678" y="44832"/>
                  </a:cubicBezTo>
                  <a:cubicBezTo>
                    <a:pt x="58521" y="43882"/>
                    <a:pt x="59310" y="42846"/>
                    <a:pt x="59765" y="41606"/>
                  </a:cubicBezTo>
                  <a:cubicBezTo>
                    <a:pt x="60267" y="40395"/>
                    <a:pt x="60115" y="38831"/>
                    <a:pt x="59324" y="37769"/>
                  </a:cubicBezTo>
                  <a:cubicBezTo>
                    <a:pt x="58563" y="36682"/>
                    <a:pt x="57494" y="35968"/>
                    <a:pt x="56426" y="35392"/>
                  </a:cubicBezTo>
                  <a:cubicBezTo>
                    <a:pt x="52076" y="33169"/>
                    <a:pt x="47438" y="32508"/>
                    <a:pt x="43346" y="31156"/>
                  </a:cubicBezTo>
                  <a:cubicBezTo>
                    <a:pt x="39295" y="29659"/>
                    <a:pt x="35639" y="27652"/>
                    <a:pt x="32471" y="25459"/>
                  </a:cubicBezTo>
                  <a:cubicBezTo>
                    <a:pt x="29523" y="23418"/>
                    <a:pt x="26800" y="21073"/>
                    <a:pt x="24346" y="18459"/>
                  </a:cubicBezTo>
                  <a:cubicBezTo>
                    <a:pt x="19850" y="13649"/>
                    <a:pt x="17274" y="8877"/>
                    <a:pt x="15957" y="5455"/>
                  </a:cubicBezTo>
                  <a:cubicBezTo>
                    <a:pt x="15281" y="3743"/>
                    <a:pt x="14883" y="2368"/>
                    <a:pt x="14627" y="1431"/>
                  </a:cubicBezTo>
                  <a:lnTo>
                    <a:pt x="14348" y="361"/>
                  </a:lnTo>
                  <a:cubicBezTo>
                    <a:pt x="14283" y="123"/>
                    <a:pt x="14242" y="1"/>
                    <a:pt x="14228" y="1"/>
                  </a:cubicBezTo>
                  <a:close/>
                </a:path>
              </a:pathLst>
            </a:custGeom>
            <a:solidFill>
              <a:srgbClr val="ED7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36"/>
            <p:cNvSpPr/>
            <p:nvPr/>
          </p:nvSpPr>
          <p:spPr>
            <a:xfrm>
              <a:off x="2355443" y="3283163"/>
              <a:ext cx="108915" cy="100960"/>
            </a:xfrm>
            <a:custGeom>
              <a:avLst/>
              <a:gdLst/>
              <a:ahLst/>
              <a:cxnLst/>
              <a:rect l="l" t="t" r="r" b="b"/>
              <a:pathLst>
                <a:path w="6627" h="6143" extrusionOk="0">
                  <a:moveTo>
                    <a:pt x="877" y="1"/>
                  </a:moveTo>
                  <a:cubicBezTo>
                    <a:pt x="778" y="1"/>
                    <a:pt x="450" y="623"/>
                    <a:pt x="190" y="1757"/>
                  </a:cubicBezTo>
                  <a:cubicBezTo>
                    <a:pt x="72" y="2333"/>
                    <a:pt x="0" y="3073"/>
                    <a:pt x="204" y="3881"/>
                  </a:cubicBezTo>
                  <a:cubicBezTo>
                    <a:pt x="389" y="4677"/>
                    <a:pt x="965" y="5578"/>
                    <a:pt x="1928" y="5963"/>
                  </a:cubicBezTo>
                  <a:cubicBezTo>
                    <a:pt x="2212" y="6082"/>
                    <a:pt x="2526" y="6142"/>
                    <a:pt x="2834" y="6142"/>
                  </a:cubicBezTo>
                  <a:cubicBezTo>
                    <a:pt x="3035" y="6142"/>
                    <a:pt x="3234" y="6116"/>
                    <a:pt x="3421" y="6064"/>
                  </a:cubicBezTo>
                  <a:cubicBezTo>
                    <a:pt x="3892" y="5931"/>
                    <a:pt x="4253" y="5708"/>
                    <a:pt x="4586" y="5481"/>
                  </a:cubicBezTo>
                  <a:cubicBezTo>
                    <a:pt x="5169" y="5069"/>
                    <a:pt x="5658" y="4539"/>
                    <a:pt x="6022" y="3924"/>
                  </a:cubicBezTo>
                  <a:cubicBezTo>
                    <a:pt x="6627" y="2869"/>
                    <a:pt x="6606" y="2092"/>
                    <a:pt x="6515" y="2084"/>
                  </a:cubicBezTo>
                  <a:cubicBezTo>
                    <a:pt x="6512" y="2084"/>
                    <a:pt x="6510" y="2083"/>
                    <a:pt x="6507" y="2083"/>
                  </a:cubicBezTo>
                  <a:cubicBezTo>
                    <a:pt x="6383" y="2083"/>
                    <a:pt x="6193" y="2766"/>
                    <a:pt x="5549" y="3608"/>
                  </a:cubicBezTo>
                  <a:cubicBezTo>
                    <a:pt x="5219" y="4032"/>
                    <a:pt x="4768" y="4494"/>
                    <a:pt x="4175" y="4864"/>
                  </a:cubicBezTo>
                  <a:cubicBezTo>
                    <a:pt x="3881" y="5046"/>
                    <a:pt x="3550" y="5223"/>
                    <a:pt x="3224" y="5301"/>
                  </a:cubicBezTo>
                  <a:cubicBezTo>
                    <a:pt x="3104" y="5331"/>
                    <a:pt x="2982" y="5345"/>
                    <a:pt x="2860" y="5345"/>
                  </a:cubicBezTo>
                  <a:cubicBezTo>
                    <a:pt x="2652" y="5345"/>
                    <a:pt x="2441" y="5303"/>
                    <a:pt x="2231" y="5219"/>
                  </a:cubicBezTo>
                  <a:cubicBezTo>
                    <a:pt x="1551" y="4946"/>
                    <a:pt x="1108" y="4325"/>
                    <a:pt x="916" y="3680"/>
                  </a:cubicBezTo>
                  <a:cubicBezTo>
                    <a:pt x="713" y="3030"/>
                    <a:pt x="712" y="2382"/>
                    <a:pt x="753" y="1837"/>
                  </a:cubicBezTo>
                  <a:cubicBezTo>
                    <a:pt x="858" y="741"/>
                    <a:pt x="1003" y="29"/>
                    <a:pt x="882" y="1"/>
                  </a:cubicBezTo>
                  <a:cubicBezTo>
                    <a:pt x="881" y="1"/>
                    <a:pt x="879" y="1"/>
                    <a:pt x="8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36"/>
            <p:cNvSpPr/>
            <p:nvPr/>
          </p:nvSpPr>
          <p:spPr>
            <a:xfrm>
              <a:off x="2739026" y="3389950"/>
              <a:ext cx="124610" cy="104905"/>
            </a:xfrm>
            <a:custGeom>
              <a:avLst/>
              <a:gdLst/>
              <a:ahLst/>
              <a:cxnLst/>
              <a:rect l="l" t="t" r="r" b="b"/>
              <a:pathLst>
                <a:path w="7582" h="6383" extrusionOk="0">
                  <a:moveTo>
                    <a:pt x="617" y="1"/>
                  </a:moveTo>
                  <a:cubicBezTo>
                    <a:pt x="517" y="1"/>
                    <a:pt x="77" y="758"/>
                    <a:pt x="16" y="2125"/>
                  </a:cubicBezTo>
                  <a:cubicBezTo>
                    <a:pt x="1" y="2820"/>
                    <a:pt x="71" y="3661"/>
                    <a:pt x="456" y="4545"/>
                  </a:cubicBezTo>
                  <a:cubicBezTo>
                    <a:pt x="822" y="5407"/>
                    <a:pt x="1708" y="6368"/>
                    <a:pt x="2984" y="6383"/>
                  </a:cubicBezTo>
                  <a:cubicBezTo>
                    <a:pt x="3602" y="6379"/>
                    <a:pt x="4137" y="6144"/>
                    <a:pt x="4579" y="5881"/>
                  </a:cubicBezTo>
                  <a:cubicBezTo>
                    <a:pt x="4997" y="5624"/>
                    <a:pt x="5382" y="5318"/>
                    <a:pt x="5728" y="4970"/>
                  </a:cubicBezTo>
                  <a:cubicBezTo>
                    <a:pt x="6388" y="4307"/>
                    <a:pt x="6811" y="3570"/>
                    <a:pt x="7073" y="2929"/>
                  </a:cubicBezTo>
                  <a:cubicBezTo>
                    <a:pt x="7582" y="1621"/>
                    <a:pt x="7458" y="739"/>
                    <a:pt x="7369" y="739"/>
                  </a:cubicBezTo>
                  <a:cubicBezTo>
                    <a:pt x="7369" y="739"/>
                    <a:pt x="7369" y="739"/>
                    <a:pt x="7369" y="739"/>
                  </a:cubicBezTo>
                  <a:cubicBezTo>
                    <a:pt x="7367" y="739"/>
                    <a:pt x="7366" y="739"/>
                    <a:pt x="7365" y="739"/>
                  </a:cubicBezTo>
                  <a:cubicBezTo>
                    <a:pt x="7238" y="739"/>
                    <a:pt x="7147" y="1567"/>
                    <a:pt x="6557" y="2689"/>
                  </a:cubicBezTo>
                  <a:cubicBezTo>
                    <a:pt x="6255" y="3247"/>
                    <a:pt x="5825" y="3877"/>
                    <a:pt x="5213" y="4436"/>
                  </a:cubicBezTo>
                  <a:cubicBezTo>
                    <a:pt x="4612" y="4972"/>
                    <a:pt x="3799" y="5566"/>
                    <a:pt x="2981" y="5578"/>
                  </a:cubicBezTo>
                  <a:cubicBezTo>
                    <a:pt x="2978" y="5578"/>
                    <a:pt x="2975" y="5578"/>
                    <a:pt x="2971" y="5578"/>
                  </a:cubicBezTo>
                  <a:cubicBezTo>
                    <a:pt x="2576" y="5578"/>
                    <a:pt x="2184" y="5413"/>
                    <a:pt x="1867" y="5165"/>
                  </a:cubicBezTo>
                  <a:cubicBezTo>
                    <a:pt x="1548" y="4915"/>
                    <a:pt x="1305" y="4583"/>
                    <a:pt x="1124" y="4227"/>
                  </a:cubicBezTo>
                  <a:cubicBezTo>
                    <a:pt x="769" y="3510"/>
                    <a:pt x="635" y="2741"/>
                    <a:pt x="584" y="2113"/>
                  </a:cubicBezTo>
                  <a:cubicBezTo>
                    <a:pt x="497" y="839"/>
                    <a:pt x="746" y="38"/>
                    <a:pt x="624" y="2"/>
                  </a:cubicBezTo>
                  <a:cubicBezTo>
                    <a:pt x="621" y="1"/>
                    <a:pt x="619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36"/>
            <p:cNvSpPr/>
            <p:nvPr/>
          </p:nvSpPr>
          <p:spPr>
            <a:xfrm>
              <a:off x="2365632" y="3171018"/>
              <a:ext cx="126418" cy="38967"/>
            </a:xfrm>
            <a:custGeom>
              <a:avLst/>
              <a:gdLst/>
              <a:ahLst/>
              <a:cxnLst/>
              <a:rect l="l" t="t" r="r" b="b"/>
              <a:pathLst>
                <a:path w="7692" h="2371" extrusionOk="0">
                  <a:moveTo>
                    <a:pt x="4425" y="1"/>
                  </a:moveTo>
                  <a:cubicBezTo>
                    <a:pt x="4148" y="1"/>
                    <a:pt x="3860" y="18"/>
                    <a:pt x="3566" y="57"/>
                  </a:cubicBezTo>
                  <a:cubicBezTo>
                    <a:pt x="2362" y="217"/>
                    <a:pt x="1360" y="660"/>
                    <a:pt x="708" y="1166"/>
                  </a:cubicBezTo>
                  <a:cubicBezTo>
                    <a:pt x="381" y="1424"/>
                    <a:pt x="168" y="1719"/>
                    <a:pt x="84" y="1948"/>
                  </a:cubicBezTo>
                  <a:cubicBezTo>
                    <a:pt x="0" y="2179"/>
                    <a:pt x="27" y="2327"/>
                    <a:pt x="100" y="2362"/>
                  </a:cubicBezTo>
                  <a:cubicBezTo>
                    <a:pt x="114" y="2367"/>
                    <a:pt x="130" y="2370"/>
                    <a:pt x="147" y="2370"/>
                  </a:cubicBezTo>
                  <a:cubicBezTo>
                    <a:pt x="313" y="2370"/>
                    <a:pt x="595" y="2100"/>
                    <a:pt x="1147" y="1896"/>
                  </a:cubicBezTo>
                  <a:cubicBezTo>
                    <a:pt x="1763" y="1663"/>
                    <a:pt x="2698" y="1384"/>
                    <a:pt x="3720" y="1253"/>
                  </a:cubicBezTo>
                  <a:cubicBezTo>
                    <a:pt x="4227" y="1183"/>
                    <a:pt x="4713" y="1159"/>
                    <a:pt x="5159" y="1159"/>
                  </a:cubicBezTo>
                  <a:cubicBezTo>
                    <a:pt x="6054" y="1159"/>
                    <a:pt x="6790" y="1254"/>
                    <a:pt x="7222" y="1254"/>
                  </a:cubicBezTo>
                  <a:cubicBezTo>
                    <a:pt x="7452" y="1254"/>
                    <a:pt x="7595" y="1227"/>
                    <a:pt x="7630" y="1144"/>
                  </a:cubicBezTo>
                  <a:cubicBezTo>
                    <a:pt x="7691" y="998"/>
                    <a:pt x="7323" y="663"/>
                    <a:pt x="6591" y="377"/>
                  </a:cubicBezTo>
                  <a:cubicBezTo>
                    <a:pt x="6042" y="167"/>
                    <a:pt x="5282" y="1"/>
                    <a:pt x="4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36"/>
            <p:cNvSpPr/>
            <p:nvPr/>
          </p:nvSpPr>
          <p:spPr>
            <a:xfrm>
              <a:off x="2798698" y="3246795"/>
              <a:ext cx="102604" cy="83046"/>
            </a:xfrm>
            <a:custGeom>
              <a:avLst/>
              <a:gdLst/>
              <a:ahLst/>
              <a:cxnLst/>
              <a:rect l="l" t="t" r="r" b="b"/>
              <a:pathLst>
                <a:path w="6243" h="5053" extrusionOk="0">
                  <a:moveTo>
                    <a:pt x="817" y="0"/>
                  </a:moveTo>
                  <a:cubicBezTo>
                    <a:pt x="320" y="0"/>
                    <a:pt x="29" y="111"/>
                    <a:pt x="22" y="230"/>
                  </a:cubicBezTo>
                  <a:cubicBezTo>
                    <a:pt x="1" y="576"/>
                    <a:pt x="1761" y="892"/>
                    <a:pt x="3380" y="2218"/>
                  </a:cubicBezTo>
                  <a:cubicBezTo>
                    <a:pt x="4986" y="3464"/>
                    <a:pt x="5691" y="5052"/>
                    <a:pt x="6035" y="5052"/>
                  </a:cubicBezTo>
                  <a:cubicBezTo>
                    <a:pt x="6045" y="5052"/>
                    <a:pt x="6055" y="5051"/>
                    <a:pt x="6064" y="5048"/>
                  </a:cubicBezTo>
                  <a:cubicBezTo>
                    <a:pt x="6215" y="5005"/>
                    <a:pt x="6243" y="4500"/>
                    <a:pt x="5971" y="3748"/>
                  </a:cubicBezTo>
                  <a:cubicBezTo>
                    <a:pt x="5705" y="3003"/>
                    <a:pt x="5089" y="2042"/>
                    <a:pt x="4130" y="1276"/>
                  </a:cubicBezTo>
                  <a:cubicBezTo>
                    <a:pt x="3170" y="513"/>
                    <a:pt x="2097" y="125"/>
                    <a:pt x="1311" y="32"/>
                  </a:cubicBezTo>
                  <a:cubicBezTo>
                    <a:pt x="1130" y="10"/>
                    <a:pt x="964" y="0"/>
                    <a:pt x="8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36"/>
            <p:cNvSpPr/>
            <p:nvPr/>
          </p:nvSpPr>
          <p:spPr>
            <a:xfrm>
              <a:off x="2519930" y="3398348"/>
              <a:ext cx="118053" cy="120403"/>
            </a:xfrm>
            <a:custGeom>
              <a:avLst/>
              <a:gdLst/>
              <a:ahLst/>
              <a:cxnLst/>
              <a:rect l="l" t="t" r="r" b="b"/>
              <a:pathLst>
                <a:path w="7183" h="7326" extrusionOk="0">
                  <a:moveTo>
                    <a:pt x="4550" y="0"/>
                  </a:moveTo>
                  <a:cubicBezTo>
                    <a:pt x="4324" y="0"/>
                    <a:pt x="3689" y="1533"/>
                    <a:pt x="3113" y="3474"/>
                  </a:cubicBezTo>
                  <a:cubicBezTo>
                    <a:pt x="2780" y="4596"/>
                    <a:pt x="2543" y="5600"/>
                    <a:pt x="2436" y="6280"/>
                  </a:cubicBezTo>
                  <a:cubicBezTo>
                    <a:pt x="1955" y="6080"/>
                    <a:pt x="1555" y="5778"/>
                    <a:pt x="1277" y="5421"/>
                  </a:cubicBezTo>
                  <a:cubicBezTo>
                    <a:pt x="946" y="4991"/>
                    <a:pt x="765" y="4501"/>
                    <a:pt x="649" y="4077"/>
                  </a:cubicBezTo>
                  <a:cubicBezTo>
                    <a:pt x="429" y="3219"/>
                    <a:pt x="410" y="2627"/>
                    <a:pt x="287" y="2624"/>
                  </a:cubicBezTo>
                  <a:cubicBezTo>
                    <a:pt x="287" y="2624"/>
                    <a:pt x="286" y="2624"/>
                    <a:pt x="285" y="2624"/>
                  </a:cubicBezTo>
                  <a:cubicBezTo>
                    <a:pt x="188" y="2624"/>
                    <a:pt x="0" y="3199"/>
                    <a:pt x="90" y="4179"/>
                  </a:cubicBezTo>
                  <a:cubicBezTo>
                    <a:pt x="145" y="4668"/>
                    <a:pt x="290" y="5272"/>
                    <a:pt x="676" y="5852"/>
                  </a:cubicBezTo>
                  <a:cubicBezTo>
                    <a:pt x="1061" y="6433"/>
                    <a:pt x="1711" y="6925"/>
                    <a:pt x="2469" y="7154"/>
                  </a:cubicBezTo>
                  <a:cubicBezTo>
                    <a:pt x="2836" y="7268"/>
                    <a:pt x="3216" y="7326"/>
                    <a:pt x="3596" y="7326"/>
                  </a:cubicBezTo>
                  <a:cubicBezTo>
                    <a:pt x="3955" y="7326"/>
                    <a:pt x="4313" y="7275"/>
                    <a:pt x="4661" y="7173"/>
                  </a:cubicBezTo>
                  <a:cubicBezTo>
                    <a:pt x="5312" y="6982"/>
                    <a:pt x="5827" y="6654"/>
                    <a:pt x="6203" y="6336"/>
                  </a:cubicBezTo>
                  <a:cubicBezTo>
                    <a:pt x="6955" y="5680"/>
                    <a:pt x="7183" y="5099"/>
                    <a:pt x="7103" y="5047"/>
                  </a:cubicBezTo>
                  <a:cubicBezTo>
                    <a:pt x="7095" y="5041"/>
                    <a:pt x="7086" y="5038"/>
                    <a:pt x="7075" y="5038"/>
                  </a:cubicBezTo>
                  <a:cubicBezTo>
                    <a:pt x="6943" y="5038"/>
                    <a:pt x="6560" y="5446"/>
                    <a:pt x="5868" y="5878"/>
                  </a:cubicBezTo>
                  <a:cubicBezTo>
                    <a:pt x="5336" y="6212"/>
                    <a:pt x="4561" y="6533"/>
                    <a:pt x="3706" y="6533"/>
                  </a:cubicBezTo>
                  <a:cubicBezTo>
                    <a:pt x="3448" y="6533"/>
                    <a:pt x="3183" y="6504"/>
                    <a:pt x="2915" y="6437"/>
                  </a:cubicBezTo>
                  <a:cubicBezTo>
                    <a:pt x="3197" y="5809"/>
                    <a:pt x="3548" y="4833"/>
                    <a:pt x="3883" y="3703"/>
                  </a:cubicBezTo>
                  <a:cubicBezTo>
                    <a:pt x="4471" y="1722"/>
                    <a:pt x="4776" y="64"/>
                    <a:pt x="4563" y="2"/>
                  </a:cubicBezTo>
                  <a:cubicBezTo>
                    <a:pt x="4559" y="1"/>
                    <a:pt x="4554" y="0"/>
                    <a:pt x="45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36"/>
            <p:cNvSpPr/>
            <p:nvPr/>
          </p:nvSpPr>
          <p:spPr>
            <a:xfrm>
              <a:off x="1632648" y="2325857"/>
              <a:ext cx="71459" cy="106088"/>
            </a:xfrm>
            <a:custGeom>
              <a:avLst/>
              <a:gdLst/>
              <a:ahLst/>
              <a:cxnLst/>
              <a:rect l="l" t="t" r="r" b="b"/>
              <a:pathLst>
                <a:path w="4348" h="6455" extrusionOk="0">
                  <a:moveTo>
                    <a:pt x="1998" y="1"/>
                  </a:moveTo>
                  <a:cubicBezTo>
                    <a:pt x="1960" y="1"/>
                    <a:pt x="1922" y="2"/>
                    <a:pt x="1883" y="6"/>
                  </a:cubicBezTo>
                  <a:cubicBezTo>
                    <a:pt x="773" y="106"/>
                    <a:pt x="1" y="1629"/>
                    <a:pt x="161" y="3409"/>
                  </a:cubicBezTo>
                  <a:cubicBezTo>
                    <a:pt x="315" y="5126"/>
                    <a:pt x="1282" y="6454"/>
                    <a:pt x="2349" y="6454"/>
                  </a:cubicBezTo>
                  <a:cubicBezTo>
                    <a:pt x="2387" y="6454"/>
                    <a:pt x="2425" y="6452"/>
                    <a:pt x="2463" y="6449"/>
                  </a:cubicBezTo>
                  <a:cubicBezTo>
                    <a:pt x="3576" y="6349"/>
                    <a:pt x="4347" y="4826"/>
                    <a:pt x="4188" y="3046"/>
                  </a:cubicBezTo>
                  <a:cubicBezTo>
                    <a:pt x="4032" y="1329"/>
                    <a:pt x="3066" y="1"/>
                    <a:pt x="19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36"/>
            <p:cNvSpPr/>
            <p:nvPr/>
          </p:nvSpPr>
          <p:spPr>
            <a:xfrm>
              <a:off x="2074686" y="2278248"/>
              <a:ext cx="70966" cy="105677"/>
            </a:xfrm>
            <a:custGeom>
              <a:avLst/>
              <a:gdLst/>
              <a:ahLst/>
              <a:cxnLst/>
              <a:rect l="l" t="t" r="r" b="b"/>
              <a:pathLst>
                <a:path w="4318" h="6430" extrusionOk="0">
                  <a:moveTo>
                    <a:pt x="1992" y="1"/>
                  </a:moveTo>
                  <a:cubicBezTo>
                    <a:pt x="1956" y="1"/>
                    <a:pt x="1919" y="2"/>
                    <a:pt x="1882" y="5"/>
                  </a:cubicBezTo>
                  <a:cubicBezTo>
                    <a:pt x="774" y="101"/>
                    <a:pt x="1" y="1616"/>
                    <a:pt x="154" y="3388"/>
                  </a:cubicBezTo>
                  <a:cubicBezTo>
                    <a:pt x="302" y="5102"/>
                    <a:pt x="1261" y="6429"/>
                    <a:pt x="2326" y="6429"/>
                  </a:cubicBezTo>
                  <a:cubicBezTo>
                    <a:pt x="2363" y="6429"/>
                    <a:pt x="2400" y="6428"/>
                    <a:pt x="2437" y="6424"/>
                  </a:cubicBezTo>
                  <a:cubicBezTo>
                    <a:pt x="3545" y="6329"/>
                    <a:pt x="4318" y="4815"/>
                    <a:pt x="4165" y="3041"/>
                  </a:cubicBezTo>
                  <a:cubicBezTo>
                    <a:pt x="4017" y="1328"/>
                    <a:pt x="3057" y="1"/>
                    <a:pt x="19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36"/>
            <p:cNvSpPr/>
            <p:nvPr/>
          </p:nvSpPr>
          <p:spPr>
            <a:xfrm>
              <a:off x="2052040" y="2120861"/>
              <a:ext cx="147455" cy="83835"/>
            </a:xfrm>
            <a:custGeom>
              <a:avLst/>
              <a:gdLst/>
              <a:ahLst/>
              <a:cxnLst/>
              <a:rect l="l" t="t" r="r" b="b"/>
              <a:pathLst>
                <a:path w="8972" h="5101" extrusionOk="0">
                  <a:moveTo>
                    <a:pt x="1610" y="1"/>
                  </a:moveTo>
                  <a:cubicBezTo>
                    <a:pt x="1605" y="1"/>
                    <a:pt x="1600" y="1"/>
                    <a:pt x="1596" y="1"/>
                  </a:cubicBezTo>
                  <a:cubicBezTo>
                    <a:pt x="1592" y="1"/>
                    <a:pt x="1589" y="1"/>
                    <a:pt x="1586" y="1"/>
                  </a:cubicBezTo>
                  <a:cubicBezTo>
                    <a:pt x="589" y="1"/>
                    <a:pt x="0" y="214"/>
                    <a:pt x="12" y="368"/>
                  </a:cubicBezTo>
                  <a:cubicBezTo>
                    <a:pt x="30" y="719"/>
                    <a:pt x="2367" y="737"/>
                    <a:pt x="4782" y="2063"/>
                  </a:cubicBezTo>
                  <a:cubicBezTo>
                    <a:pt x="7117" y="3279"/>
                    <a:pt x="8418" y="5100"/>
                    <a:pt x="8792" y="5100"/>
                  </a:cubicBezTo>
                  <a:cubicBezTo>
                    <a:pt x="8810" y="5100"/>
                    <a:pt x="8825" y="5096"/>
                    <a:pt x="8838" y="5088"/>
                  </a:cubicBezTo>
                  <a:cubicBezTo>
                    <a:pt x="8971" y="5014"/>
                    <a:pt x="8822" y="4400"/>
                    <a:pt x="8265" y="3568"/>
                  </a:cubicBezTo>
                  <a:cubicBezTo>
                    <a:pt x="7714" y="2737"/>
                    <a:pt x="6707" y="1729"/>
                    <a:pt x="5350" y="1000"/>
                  </a:cubicBezTo>
                  <a:cubicBezTo>
                    <a:pt x="3995" y="278"/>
                    <a:pt x="2605" y="1"/>
                    <a:pt x="16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36"/>
            <p:cNvSpPr/>
            <p:nvPr/>
          </p:nvSpPr>
          <p:spPr>
            <a:xfrm>
              <a:off x="1540437" y="2181271"/>
              <a:ext cx="147488" cy="83819"/>
            </a:xfrm>
            <a:custGeom>
              <a:avLst/>
              <a:gdLst/>
              <a:ahLst/>
              <a:cxnLst/>
              <a:rect l="l" t="t" r="r" b="b"/>
              <a:pathLst>
                <a:path w="8974" h="5100" extrusionOk="0">
                  <a:moveTo>
                    <a:pt x="7396" y="1"/>
                  </a:moveTo>
                  <a:cubicBezTo>
                    <a:pt x="7390" y="1"/>
                    <a:pt x="7383" y="1"/>
                    <a:pt x="7377" y="1"/>
                  </a:cubicBezTo>
                  <a:cubicBezTo>
                    <a:pt x="7373" y="1"/>
                    <a:pt x="7368" y="1"/>
                    <a:pt x="7363" y="1"/>
                  </a:cubicBezTo>
                  <a:cubicBezTo>
                    <a:pt x="6369" y="1"/>
                    <a:pt x="4976" y="278"/>
                    <a:pt x="3624" y="1000"/>
                  </a:cubicBezTo>
                  <a:cubicBezTo>
                    <a:pt x="2266" y="1728"/>
                    <a:pt x="1260" y="2737"/>
                    <a:pt x="709" y="3567"/>
                  </a:cubicBezTo>
                  <a:cubicBezTo>
                    <a:pt x="151" y="4400"/>
                    <a:pt x="0" y="5012"/>
                    <a:pt x="135" y="5088"/>
                  </a:cubicBezTo>
                  <a:cubicBezTo>
                    <a:pt x="148" y="5096"/>
                    <a:pt x="163" y="5100"/>
                    <a:pt x="180" y="5100"/>
                  </a:cubicBezTo>
                  <a:cubicBezTo>
                    <a:pt x="554" y="5100"/>
                    <a:pt x="1855" y="3279"/>
                    <a:pt x="4192" y="2061"/>
                  </a:cubicBezTo>
                  <a:cubicBezTo>
                    <a:pt x="6607" y="735"/>
                    <a:pt x="8945" y="718"/>
                    <a:pt x="8962" y="367"/>
                  </a:cubicBezTo>
                  <a:cubicBezTo>
                    <a:pt x="8974" y="214"/>
                    <a:pt x="8388" y="1"/>
                    <a:pt x="73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36"/>
            <p:cNvSpPr/>
            <p:nvPr/>
          </p:nvSpPr>
          <p:spPr>
            <a:xfrm>
              <a:off x="1900388" y="2447911"/>
              <a:ext cx="28860" cy="145828"/>
            </a:xfrm>
            <a:custGeom>
              <a:avLst/>
              <a:gdLst/>
              <a:ahLst/>
              <a:cxnLst/>
              <a:rect l="l" t="t" r="r" b="b"/>
              <a:pathLst>
                <a:path w="1756" h="8873" extrusionOk="0">
                  <a:moveTo>
                    <a:pt x="226" y="1"/>
                  </a:moveTo>
                  <a:cubicBezTo>
                    <a:pt x="224" y="1"/>
                    <a:pt x="222" y="1"/>
                    <a:pt x="220" y="1"/>
                  </a:cubicBezTo>
                  <a:cubicBezTo>
                    <a:pt x="1" y="34"/>
                    <a:pt x="139" y="2140"/>
                    <a:pt x="528" y="4705"/>
                  </a:cubicBezTo>
                  <a:cubicBezTo>
                    <a:pt x="810" y="6565"/>
                    <a:pt x="1146" y="8151"/>
                    <a:pt x="1394" y="8872"/>
                  </a:cubicBezTo>
                  <a:cubicBezTo>
                    <a:pt x="1504" y="8859"/>
                    <a:pt x="1612" y="8840"/>
                    <a:pt x="1729" y="8839"/>
                  </a:cubicBezTo>
                  <a:cubicBezTo>
                    <a:pt x="1756" y="8085"/>
                    <a:pt x="1607" y="6459"/>
                    <a:pt x="1322" y="4584"/>
                  </a:cubicBezTo>
                  <a:cubicBezTo>
                    <a:pt x="937" y="2041"/>
                    <a:pt x="448" y="1"/>
                    <a:pt x="2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36"/>
            <p:cNvSpPr/>
            <p:nvPr/>
          </p:nvSpPr>
          <p:spPr>
            <a:xfrm>
              <a:off x="1841999" y="2524033"/>
              <a:ext cx="152517" cy="75913"/>
            </a:xfrm>
            <a:custGeom>
              <a:avLst/>
              <a:gdLst/>
              <a:ahLst/>
              <a:cxnLst/>
              <a:rect l="l" t="t" r="r" b="b"/>
              <a:pathLst>
                <a:path w="9280" h="4619" extrusionOk="0">
                  <a:moveTo>
                    <a:pt x="9181" y="1"/>
                  </a:moveTo>
                  <a:cubicBezTo>
                    <a:pt x="9057" y="1"/>
                    <a:pt x="8793" y="666"/>
                    <a:pt x="8246" y="1579"/>
                  </a:cubicBezTo>
                  <a:cubicBezTo>
                    <a:pt x="7959" y="2046"/>
                    <a:pt x="7565" y="2547"/>
                    <a:pt x="7001" y="2952"/>
                  </a:cubicBezTo>
                  <a:cubicBezTo>
                    <a:pt x="6389" y="3394"/>
                    <a:pt x="5678" y="3677"/>
                    <a:pt x="4931" y="3779"/>
                  </a:cubicBezTo>
                  <a:cubicBezTo>
                    <a:pt x="4737" y="3807"/>
                    <a:pt x="4546" y="3820"/>
                    <a:pt x="4359" y="3820"/>
                  </a:cubicBezTo>
                  <a:cubicBezTo>
                    <a:pt x="3002" y="3820"/>
                    <a:pt x="1851" y="3118"/>
                    <a:pt x="1206" y="2448"/>
                  </a:cubicBezTo>
                  <a:cubicBezTo>
                    <a:pt x="471" y="1697"/>
                    <a:pt x="225" y="1033"/>
                    <a:pt x="101" y="1033"/>
                  </a:cubicBezTo>
                  <a:cubicBezTo>
                    <a:pt x="97" y="1033"/>
                    <a:pt x="93" y="1034"/>
                    <a:pt x="89" y="1035"/>
                  </a:cubicBezTo>
                  <a:cubicBezTo>
                    <a:pt x="0" y="1049"/>
                    <a:pt x="40" y="1837"/>
                    <a:pt x="777" y="2821"/>
                  </a:cubicBezTo>
                  <a:cubicBezTo>
                    <a:pt x="1219" y="3389"/>
                    <a:pt x="1786" y="3848"/>
                    <a:pt x="2432" y="4162"/>
                  </a:cubicBezTo>
                  <a:cubicBezTo>
                    <a:pt x="3002" y="4445"/>
                    <a:pt x="3696" y="4618"/>
                    <a:pt x="4419" y="4618"/>
                  </a:cubicBezTo>
                  <a:cubicBezTo>
                    <a:pt x="4623" y="4618"/>
                    <a:pt x="4829" y="4604"/>
                    <a:pt x="5036" y="4575"/>
                  </a:cubicBezTo>
                  <a:cubicBezTo>
                    <a:pt x="5976" y="4450"/>
                    <a:pt x="6819" y="4054"/>
                    <a:pt x="7452" y="3539"/>
                  </a:cubicBezTo>
                  <a:cubicBezTo>
                    <a:pt x="8093" y="3024"/>
                    <a:pt x="8504" y="2388"/>
                    <a:pt x="8746" y="1848"/>
                  </a:cubicBezTo>
                  <a:cubicBezTo>
                    <a:pt x="9224" y="752"/>
                    <a:pt x="9280" y="33"/>
                    <a:pt x="9192" y="3"/>
                  </a:cubicBezTo>
                  <a:cubicBezTo>
                    <a:pt x="9188" y="2"/>
                    <a:pt x="9185" y="1"/>
                    <a:pt x="9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36"/>
            <p:cNvSpPr/>
            <p:nvPr/>
          </p:nvSpPr>
          <p:spPr>
            <a:xfrm>
              <a:off x="1611859" y="2816539"/>
              <a:ext cx="6623" cy="20018"/>
            </a:xfrm>
            <a:custGeom>
              <a:avLst/>
              <a:gdLst/>
              <a:ahLst/>
              <a:cxnLst/>
              <a:rect l="l" t="t" r="r" b="b"/>
              <a:pathLst>
                <a:path w="403" h="1218" extrusionOk="0">
                  <a:moveTo>
                    <a:pt x="202" y="1"/>
                  </a:moveTo>
                  <a:cubicBezTo>
                    <a:pt x="91" y="1"/>
                    <a:pt x="1" y="273"/>
                    <a:pt x="1" y="610"/>
                  </a:cubicBezTo>
                  <a:cubicBezTo>
                    <a:pt x="1" y="945"/>
                    <a:pt x="91" y="1218"/>
                    <a:pt x="202" y="1218"/>
                  </a:cubicBezTo>
                  <a:cubicBezTo>
                    <a:pt x="313" y="1218"/>
                    <a:pt x="402" y="945"/>
                    <a:pt x="402" y="610"/>
                  </a:cubicBezTo>
                  <a:cubicBezTo>
                    <a:pt x="402" y="273"/>
                    <a:pt x="313" y="1"/>
                    <a:pt x="202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36"/>
            <p:cNvSpPr/>
            <p:nvPr/>
          </p:nvSpPr>
          <p:spPr>
            <a:xfrm>
              <a:off x="1534767" y="2948076"/>
              <a:ext cx="7807" cy="8858"/>
            </a:xfrm>
            <a:custGeom>
              <a:avLst/>
              <a:gdLst/>
              <a:ahLst/>
              <a:cxnLst/>
              <a:rect l="l" t="t" r="r" b="b"/>
              <a:pathLst>
                <a:path w="475" h="539" extrusionOk="0">
                  <a:moveTo>
                    <a:pt x="201" y="0"/>
                  </a:moveTo>
                  <a:cubicBezTo>
                    <a:pt x="186" y="0"/>
                    <a:pt x="171" y="2"/>
                    <a:pt x="156" y="7"/>
                  </a:cubicBezTo>
                  <a:cubicBezTo>
                    <a:pt x="51" y="39"/>
                    <a:pt x="1" y="182"/>
                    <a:pt x="46" y="327"/>
                  </a:cubicBezTo>
                  <a:cubicBezTo>
                    <a:pt x="84" y="453"/>
                    <a:pt x="181" y="539"/>
                    <a:pt x="275" y="539"/>
                  </a:cubicBezTo>
                  <a:cubicBezTo>
                    <a:pt x="290" y="539"/>
                    <a:pt x="304" y="537"/>
                    <a:pt x="319" y="532"/>
                  </a:cubicBezTo>
                  <a:cubicBezTo>
                    <a:pt x="424" y="499"/>
                    <a:pt x="474" y="355"/>
                    <a:pt x="429" y="210"/>
                  </a:cubicBezTo>
                  <a:cubicBezTo>
                    <a:pt x="391" y="85"/>
                    <a:pt x="295" y="0"/>
                    <a:pt x="201" y="0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36"/>
            <p:cNvSpPr/>
            <p:nvPr/>
          </p:nvSpPr>
          <p:spPr>
            <a:xfrm>
              <a:off x="2377629" y="2462324"/>
              <a:ext cx="6623" cy="12688"/>
            </a:xfrm>
            <a:custGeom>
              <a:avLst/>
              <a:gdLst/>
              <a:ahLst/>
              <a:cxnLst/>
              <a:rect l="l" t="t" r="r" b="b"/>
              <a:pathLst>
                <a:path w="403" h="772" extrusionOk="0">
                  <a:moveTo>
                    <a:pt x="201" y="1"/>
                  </a:moveTo>
                  <a:cubicBezTo>
                    <a:pt x="91" y="1"/>
                    <a:pt x="1" y="174"/>
                    <a:pt x="1" y="387"/>
                  </a:cubicBezTo>
                  <a:cubicBezTo>
                    <a:pt x="1" y="600"/>
                    <a:pt x="91" y="771"/>
                    <a:pt x="201" y="771"/>
                  </a:cubicBezTo>
                  <a:cubicBezTo>
                    <a:pt x="312" y="771"/>
                    <a:pt x="402" y="600"/>
                    <a:pt x="402" y="387"/>
                  </a:cubicBezTo>
                  <a:cubicBezTo>
                    <a:pt x="402" y="174"/>
                    <a:pt x="312" y="1"/>
                    <a:pt x="201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p36"/>
            <p:cNvSpPr/>
            <p:nvPr/>
          </p:nvSpPr>
          <p:spPr>
            <a:xfrm>
              <a:off x="1702442" y="3878348"/>
              <a:ext cx="21711" cy="6804"/>
            </a:xfrm>
            <a:custGeom>
              <a:avLst/>
              <a:gdLst/>
              <a:ahLst/>
              <a:cxnLst/>
              <a:rect l="l" t="t" r="r" b="b"/>
              <a:pathLst>
                <a:path w="1321" h="414" extrusionOk="0">
                  <a:moveTo>
                    <a:pt x="454" y="1"/>
                  </a:moveTo>
                  <a:cubicBezTo>
                    <a:pt x="223" y="1"/>
                    <a:pt x="48" y="33"/>
                    <a:pt x="27" y="116"/>
                  </a:cubicBezTo>
                  <a:cubicBezTo>
                    <a:pt x="0" y="225"/>
                    <a:pt x="276" y="384"/>
                    <a:pt x="651" y="410"/>
                  </a:cubicBezTo>
                  <a:cubicBezTo>
                    <a:pt x="687" y="412"/>
                    <a:pt x="722" y="414"/>
                    <a:pt x="757" y="414"/>
                  </a:cubicBezTo>
                  <a:cubicBezTo>
                    <a:pt x="1081" y="414"/>
                    <a:pt x="1320" y="306"/>
                    <a:pt x="1310" y="208"/>
                  </a:cubicBezTo>
                  <a:cubicBezTo>
                    <a:pt x="1298" y="96"/>
                    <a:pt x="1016" y="35"/>
                    <a:pt x="679" y="9"/>
                  </a:cubicBezTo>
                  <a:cubicBezTo>
                    <a:pt x="600" y="4"/>
                    <a:pt x="524" y="1"/>
                    <a:pt x="454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p36"/>
            <p:cNvSpPr/>
            <p:nvPr/>
          </p:nvSpPr>
          <p:spPr>
            <a:xfrm>
              <a:off x="1652861" y="3164412"/>
              <a:ext cx="14742" cy="18489"/>
            </a:xfrm>
            <a:custGeom>
              <a:avLst/>
              <a:gdLst/>
              <a:ahLst/>
              <a:cxnLst/>
              <a:rect l="l" t="t" r="r" b="b"/>
              <a:pathLst>
                <a:path w="897" h="1125" extrusionOk="0">
                  <a:moveTo>
                    <a:pt x="125" y="0"/>
                  </a:moveTo>
                  <a:cubicBezTo>
                    <a:pt x="118" y="0"/>
                    <a:pt x="112" y="1"/>
                    <a:pt x="105" y="3"/>
                  </a:cubicBezTo>
                  <a:cubicBezTo>
                    <a:pt x="0" y="31"/>
                    <a:pt x="5" y="373"/>
                    <a:pt x="226" y="708"/>
                  </a:cubicBezTo>
                  <a:cubicBezTo>
                    <a:pt x="405" y="980"/>
                    <a:pt x="641" y="1124"/>
                    <a:pt x="761" y="1124"/>
                  </a:cubicBezTo>
                  <a:cubicBezTo>
                    <a:pt x="790" y="1124"/>
                    <a:pt x="812" y="1116"/>
                    <a:pt x="825" y="1099"/>
                  </a:cubicBezTo>
                  <a:cubicBezTo>
                    <a:pt x="897" y="1013"/>
                    <a:pt x="743" y="769"/>
                    <a:pt x="562" y="489"/>
                  </a:cubicBezTo>
                  <a:cubicBezTo>
                    <a:pt x="387" y="227"/>
                    <a:pt x="233" y="0"/>
                    <a:pt x="125" y="0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p36"/>
            <p:cNvSpPr/>
            <p:nvPr/>
          </p:nvSpPr>
          <p:spPr>
            <a:xfrm>
              <a:off x="1780388" y="2349752"/>
              <a:ext cx="210121" cy="142212"/>
            </a:xfrm>
            <a:custGeom>
              <a:avLst/>
              <a:gdLst/>
              <a:ahLst/>
              <a:cxnLst/>
              <a:rect l="l" t="t" r="r" b="b"/>
              <a:pathLst>
                <a:path w="12785" h="8653" extrusionOk="0">
                  <a:moveTo>
                    <a:pt x="7885" y="1"/>
                  </a:moveTo>
                  <a:cubicBezTo>
                    <a:pt x="6599" y="1"/>
                    <a:pt x="5300" y="209"/>
                    <a:pt x="4210" y="505"/>
                  </a:cubicBezTo>
                  <a:cubicBezTo>
                    <a:pt x="3268" y="760"/>
                    <a:pt x="1625" y="1250"/>
                    <a:pt x="1190" y="2244"/>
                  </a:cubicBezTo>
                  <a:cubicBezTo>
                    <a:pt x="0" y="4963"/>
                    <a:pt x="4018" y="7086"/>
                    <a:pt x="5822" y="8066"/>
                  </a:cubicBezTo>
                  <a:cubicBezTo>
                    <a:pt x="6362" y="8358"/>
                    <a:pt x="6941" y="8642"/>
                    <a:pt x="7562" y="8652"/>
                  </a:cubicBezTo>
                  <a:cubicBezTo>
                    <a:pt x="7572" y="8652"/>
                    <a:pt x="7581" y="8652"/>
                    <a:pt x="7591" y="8652"/>
                  </a:cubicBezTo>
                  <a:cubicBezTo>
                    <a:pt x="8260" y="8652"/>
                    <a:pt x="8886" y="8332"/>
                    <a:pt x="9388" y="7924"/>
                  </a:cubicBezTo>
                  <a:cubicBezTo>
                    <a:pt x="10470" y="7045"/>
                    <a:pt x="11486" y="5378"/>
                    <a:pt x="12199" y="4217"/>
                  </a:cubicBezTo>
                  <a:cubicBezTo>
                    <a:pt x="12784" y="3263"/>
                    <a:pt x="12642" y="1332"/>
                    <a:pt x="11480" y="739"/>
                  </a:cubicBezTo>
                  <a:cubicBezTo>
                    <a:pt x="10440" y="208"/>
                    <a:pt x="9168" y="1"/>
                    <a:pt x="78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p36"/>
            <p:cNvSpPr/>
            <p:nvPr/>
          </p:nvSpPr>
          <p:spPr>
            <a:xfrm>
              <a:off x="2715625" y="3520632"/>
              <a:ext cx="181853" cy="104362"/>
            </a:xfrm>
            <a:custGeom>
              <a:avLst/>
              <a:gdLst/>
              <a:ahLst/>
              <a:cxnLst/>
              <a:rect l="l" t="t" r="r" b="b"/>
              <a:pathLst>
                <a:path w="11065" h="6350" extrusionOk="0">
                  <a:moveTo>
                    <a:pt x="4970" y="1"/>
                  </a:moveTo>
                  <a:cubicBezTo>
                    <a:pt x="4011" y="1"/>
                    <a:pt x="3104" y="275"/>
                    <a:pt x="2485" y="968"/>
                  </a:cubicBezTo>
                  <a:cubicBezTo>
                    <a:pt x="1" y="3744"/>
                    <a:pt x="4171" y="6350"/>
                    <a:pt x="6638" y="6350"/>
                  </a:cubicBezTo>
                  <a:cubicBezTo>
                    <a:pt x="6688" y="6350"/>
                    <a:pt x="6738" y="6349"/>
                    <a:pt x="6788" y="6346"/>
                  </a:cubicBezTo>
                  <a:cubicBezTo>
                    <a:pt x="9708" y="6215"/>
                    <a:pt x="11065" y="2990"/>
                    <a:pt x="8598" y="1178"/>
                  </a:cubicBezTo>
                  <a:cubicBezTo>
                    <a:pt x="7699" y="518"/>
                    <a:pt x="6286" y="1"/>
                    <a:pt x="49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p36"/>
            <p:cNvSpPr/>
            <p:nvPr/>
          </p:nvSpPr>
          <p:spPr>
            <a:xfrm>
              <a:off x="2241342" y="3391577"/>
              <a:ext cx="181886" cy="104362"/>
            </a:xfrm>
            <a:custGeom>
              <a:avLst/>
              <a:gdLst/>
              <a:ahLst/>
              <a:cxnLst/>
              <a:rect l="l" t="t" r="r" b="b"/>
              <a:pathLst>
                <a:path w="11067" h="6350" extrusionOk="0">
                  <a:moveTo>
                    <a:pt x="4970" y="1"/>
                  </a:moveTo>
                  <a:cubicBezTo>
                    <a:pt x="4011" y="1"/>
                    <a:pt x="3104" y="275"/>
                    <a:pt x="2485" y="967"/>
                  </a:cubicBezTo>
                  <a:cubicBezTo>
                    <a:pt x="0" y="3744"/>
                    <a:pt x="4171" y="6349"/>
                    <a:pt x="6638" y="6349"/>
                  </a:cubicBezTo>
                  <a:cubicBezTo>
                    <a:pt x="6688" y="6349"/>
                    <a:pt x="6738" y="6348"/>
                    <a:pt x="6788" y="6346"/>
                  </a:cubicBezTo>
                  <a:cubicBezTo>
                    <a:pt x="9709" y="6214"/>
                    <a:pt x="11066" y="2990"/>
                    <a:pt x="8598" y="1178"/>
                  </a:cubicBezTo>
                  <a:cubicBezTo>
                    <a:pt x="7699" y="517"/>
                    <a:pt x="6286" y="1"/>
                    <a:pt x="49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p36"/>
            <p:cNvSpPr/>
            <p:nvPr/>
          </p:nvSpPr>
          <p:spPr>
            <a:xfrm>
              <a:off x="2909610" y="2169472"/>
              <a:ext cx="20971" cy="42583"/>
            </a:xfrm>
            <a:custGeom>
              <a:avLst/>
              <a:gdLst/>
              <a:ahLst/>
              <a:cxnLst/>
              <a:rect l="l" t="t" r="r" b="b"/>
              <a:pathLst>
                <a:path w="1276" h="2591" extrusionOk="0">
                  <a:moveTo>
                    <a:pt x="618" y="0"/>
                  </a:moveTo>
                  <a:cubicBezTo>
                    <a:pt x="194" y="1410"/>
                    <a:pt x="1" y="2527"/>
                    <a:pt x="188" y="2588"/>
                  </a:cubicBezTo>
                  <a:cubicBezTo>
                    <a:pt x="194" y="2590"/>
                    <a:pt x="199" y="2590"/>
                    <a:pt x="205" y="2590"/>
                  </a:cubicBezTo>
                  <a:cubicBezTo>
                    <a:pt x="391" y="2590"/>
                    <a:pt x="831" y="1718"/>
                    <a:pt x="1275" y="504"/>
                  </a:cubicBezTo>
                  <a:cubicBezTo>
                    <a:pt x="1066" y="324"/>
                    <a:pt x="847" y="155"/>
                    <a:pt x="618" y="0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p36"/>
            <p:cNvSpPr/>
            <p:nvPr/>
          </p:nvSpPr>
          <p:spPr>
            <a:xfrm>
              <a:off x="2859898" y="2150425"/>
              <a:ext cx="17569" cy="55370"/>
            </a:xfrm>
            <a:custGeom>
              <a:avLst/>
              <a:gdLst/>
              <a:ahLst/>
              <a:cxnLst/>
              <a:rect l="l" t="t" r="r" b="b"/>
              <a:pathLst>
                <a:path w="1069" h="3369" extrusionOk="0">
                  <a:moveTo>
                    <a:pt x="105" y="1"/>
                  </a:moveTo>
                  <a:cubicBezTo>
                    <a:pt x="70" y="1"/>
                    <a:pt x="35" y="1"/>
                    <a:pt x="0" y="2"/>
                  </a:cubicBezTo>
                  <a:cubicBezTo>
                    <a:pt x="22" y="257"/>
                    <a:pt x="47" y="523"/>
                    <a:pt x="84" y="804"/>
                  </a:cubicBezTo>
                  <a:cubicBezTo>
                    <a:pt x="269" y="2230"/>
                    <a:pt x="595" y="3368"/>
                    <a:pt x="815" y="3368"/>
                  </a:cubicBezTo>
                  <a:cubicBezTo>
                    <a:pt x="817" y="3368"/>
                    <a:pt x="820" y="3368"/>
                    <a:pt x="822" y="3368"/>
                  </a:cubicBezTo>
                  <a:cubicBezTo>
                    <a:pt x="1042" y="3338"/>
                    <a:pt x="1069" y="2144"/>
                    <a:pt x="880" y="700"/>
                  </a:cubicBezTo>
                  <a:cubicBezTo>
                    <a:pt x="850" y="471"/>
                    <a:pt x="816" y="255"/>
                    <a:pt x="780" y="44"/>
                  </a:cubicBezTo>
                  <a:cubicBezTo>
                    <a:pt x="556" y="16"/>
                    <a:pt x="331" y="1"/>
                    <a:pt x="105" y="1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p36"/>
            <p:cNvSpPr/>
            <p:nvPr/>
          </p:nvSpPr>
          <p:spPr>
            <a:xfrm>
              <a:off x="2803414" y="2166415"/>
              <a:ext cx="27249" cy="55813"/>
            </a:xfrm>
            <a:custGeom>
              <a:avLst/>
              <a:gdLst/>
              <a:ahLst/>
              <a:cxnLst/>
              <a:rect l="l" t="t" r="r" b="b"/>
              <a:pathLst>
                <a:path w="1658" h="3396" extrusionOk="0">
                  <a:moveTo>
                    <a:pt x="638" y="0"/>
                  </a:moveTo>
                  <a:cubicBezTo>
                    <a:pt x="411" y="172"/>
                    <a:pt x="198" y="361"/>
                    <a:pt x="1" y="567"/>
                  </a:cubicBezTo>
                  <a:cubicBezTo>
                    <a:pt x="29" y="643"/>
                    <a:pt x="53" y="717"/>
                    <a:pt x="81" y="796"/>
                  </a:cubicBezTo>
                  <a:cubicBezTo>
                    <a:pt x="614" y="2262"/>
                    <a:pt x="1206" y="3395"/>
                    <a:pt x="1430" y="3395"/>
                  </a:cubicBezTo>
                  <a:cubicBezTo>
                    <a:pt x="1438" y="3395"/>
                    <a:pt x="1445" y="3394"/>
                    <a:pt x="1452" y="3391"/>
                  </a:cubicBezTo>
                  <a:cubicBezTo>
                    <a:pt x="1657" y="3306"/>
                    <a:pt x="1381" y="2021"/>
                    <a:pt x="835" y="520"/>
                  </a:cubicBezTo>
                  <a:cubicBezTo>
                    <a:pt x="770" y="342"/>
                    <a:pt x="705" y="168"/>
                    <a:pt x="638" y="0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p36"/>
            <p:cNvSpPr/>
            <p:nvPr/>
          </p:nvSpPr>
          <p:spPr>
            <a:xfrm>
              <a:off x="2409264" y="4166730"/>
              <a:ext cx="16090" cy="6804"/>
            </a:xfrm>
            <a:custGeom>
              <a:avLst/>
              <a:gdLst/>
              <a:ahLst/>
              <a:cxnLst/>
              <a:rect l="l" t="t" r="r" b="b"/>
              <a:pathLst>
                <a:path w="979" h="414" extrusionOk="0">
                  <a:moveTo>
                    <a:pt x="590" y="1"/>
                  </a:moveTo>
                  <a:cubicBezTo>
                    <a:pt x="551" y="1"/>
                    <a:pt x="510" y="3"/>
                    <a:pt x="468" y="8"/>
                  </a:cubicBezTo>
                  <a:cubicBezTo>
                    <a:pt x="204" y="36"/>
                    <a:pt x="1" y="149"/>
                    <a:pt x="13" y="259"/>
                  </a:cubicBezTo>
                  <a:cubicBezTo>
                    <a:pt x="23" y="352"/>
                    <a:pt x="182" y="414"/>
                    <a:pt x="389" y="414"/>
                  </a:cubicBezTo>
                  <a:cubicBezTo>
                    <a:pt x="428" y="414"/>
                    <a:pt x="469" y="412"/>
                    <a:pt x="512" y="407"/>
                  </a:cubicBezTo>
                  <a:cubicBezTo>
                    <a:pt x="775" y="378"/>
                    <a:pt x="978" y="266"/>
                    <a:pt x="967" y="156"/>
                  </a:cubicBezTo>
                  <a:cubicBezTo>
                    <a:pt x="956" y="63"/>
                    <a:pt x="797" y="1"/>
                    <a:pt x="590" y="1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36"/>
            <p:cNvSpPr/>
            <p:nvPr/>
          </p:nvSpPr>
          <p:spPr>
            <a:xfrm>
              <a:off x="2425040" y="4250181"/>
              <a:ext cx="23338" cy="6788"/>
            </a:xfrm>
            <a:custGeom>
              <a:avLst/>
              <a:gdLst/>
              <a:ahLst/>
              <a:cxnLst/>
              <a:rect l="l" t="t" r="r" b="b"/>
              <a:pathLst>
                <a:path w="1420" h="413" extrusionOk="0">
                  <a:moveTo>
                    <a:pt x="909" y="1"/>
                  </a:moveTo>
                  <a:cubicBezTo>
                    <a:pt x="841" y="1"/>
                    <a:pt x="768" y="3"/>
                    <a:pt x="693" y="8"/>
                  </a:cubicBezTo>
                  <a:cubicBezTo>
                    <a:pt x="322" y="31"/>
                    <a:pt x="14" y="101"/>
                    <a:pt x="8" y="213"/>
                  </a:cubicBezTo>
                  <a:cubicBezTo>
                    <a:pt x="1" y="313"/>
                    <a:pt x="256" y="412"/>
                    <a:pt x="598" y="412"/>
                  </a:cubicBezTo>
                  <a:cubicBezTo>
                    <a:pt x="637" y="412"/>
                    <a:pt x="677" y="411"/>
                    <a:pt x="718" y="408"/>
                  </a:cubicBezTo>
                  <a:cubicBezTo>
                    <a:pt x="1117" y="383"/>
                    <a:pt x="1419" y="233"/>
                    <a:pt x="1398" y="125"/>
                  </a:cubicBezTo>
                  <a:cubicBezTo>
                    <a:pt x="1381" y="38"/>
                    <a:pt x="1178" y="1"/>
                    <a:pt x="909" y="1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p36"/>
            <p:cNvSpPr/>
            <p:nvPr/>
          </p:nvSpPr>
          <p:spPr>
            <a:xfrm>
              <a:off x="2570480" y="4224676"/>
              <a:ext cx="12326" cy="7067"/>
            </a:xfrm>
            <a:custGeom>
              <a:avLst/>
              <a:gdLst/>
              <a:ahLst/>
              <a:cxnLst/>
              <a:rect l="l" t="t" r="r" b="b"/>
              <a:pathLst>
                <a:path w="750" h="430" extrusionOk="0">
                  <a:moveTo>
                    <a:pt x="477" y="0"/>
                  </a:moveTo>
                  <a:cubicBezTo>
                    <a:pt x="429" y="0"/>
                    <a:pt x="377" y="7"/>
                    <a:pt x="324" y="21"/>
                  </a:cubicBezTo>
                  <a:cubicBezTo>
                    <a:pt x="133" y="71"/>
                    <a:pt x="1" y="199"/>
                    <a:pt x="29" y="307"/>
                  </a:cubicBezTo>
                  <a:cubicBezTo>
                    <a:pt x="50" y="385"/>
                    <a:pt x="149" y="430"/>
                    <a:pt x="274" y="430"/>
                  </a:cubicBezTo>
                  <a:cubicBezTo>
                    <a:pt x="322" y="430"/>
                    <a:pt x="374" y="423"/>
                    <a:pt x="427" y="409"/>
                  </a:cubicBezTo>
                  <a:cubicBezTo>
                    <a:pt x="618" y="357"/>
                    <a:pt x="750" y="230"/>
                    <a:pt x="722" y="122"/>
                  </a:cubicBezTo>
                  <a:cubicBezTo>
                    <a:pt x="701" y="45"/>
                    <a:pt x="602" y="0"/>
                    <a:pt x="477" y="0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p36"/>
            <p:cNvSpPr/>
            <p:nvPr/>
          </p:nvSpPr>
          <p:spPr>
            <a:xfrm>
              <a:off x="2616249" y="4317363"/>
              <a:ext cx="15022" cy="7166"/>
            </a:xfrm>
            <a:custGeom>
              <a:avLst/>
              <a:gdLst/>
              <a:ahLst/>
              <a:cxnLst/>
              <a:rect l="l" t="t" r="r" b="b"/>
              <a:pathLst>
                <a:path w="914" h="436" extrusionOk="0">
                  <a:moveTo>
                    <a:pt x="607" y="0"/>
                  </a:moveTo>
                  <a:cubicBezTo>
                    <a:pt x="547" y="0"/>
                    <a:pt x="482" y="7"/>
                    <a:pt x="416" y="22"/>
                  </a:cubicBezTo>
                  <a:cubicBezTo>
                    <a:pt x="176" y="72"/>
                    <a:pt x="0" y="202"/>
                    <a:pt x="24" y="310"/>
                  </a:cubicBezTo>
                  <a:cubicBezTo>
                    <a:pt x="41" y="389"/>
                    <a:pt x="156" y="435"/>
                    <a:pt x="310" y="435"/>
                  </a:cubicBezTo>
                  <a:cubicBezTo>
                    <a:pt x="368" y="435"/>
                    <a:pt x="433" y="428"/>
                    <a:pt x="499" y="414"/>
                  </a:cubicBezTo>
                  <a:cubicBezTo>
                    <a:pt x="739" y="362"/>
                    <a:pt x="913" y="232"/>
                    <a:pt x="890" y="124"/>
                  </a:cubicBezTo>
                  <a:cubicBezTo>
                    <a:pt x="874" y="46"/>
                    <a:pt x="759" y="0"/>
                    <a:pt x="607" y="0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25" name="Google Shape;1525;p36"/>
            <p:cNvGrpSpPr/>
            <p:nvPr/>
          </p:nvGrpSpPr>
          <p:grpSpPr>
            <a:xfrm>
              <a:off x="1221850" y="2012306"/>
              <a:ext cx="1771319" cy="1827558"/>
              <a:chOff x="1022457" y="2496736"/>
              <a:chExt cx="1518620" cy="1566836"/>
            </a:xfrm>
          </p:grpSpPr>
          <p:grpSp>
            <p:nvGrpSpPr>
              <p:cNvPr id="1526" name="Google Shape;1526;p36"/>
              <p:cNvGrpSpPr/>
              <p:nvPr/>
            </p:nvGrpSpPr>
            <p:grpSpPr>
              <a:xfrm>
                <a:off x="1022457" y="2496736"/>
                <a:ext cx="1092102" cy="1566836"/>
                <a:chOff x="1022457" y="2496736"/>
                <a:chExt cx="1092102" cy="1566836"/>
              </a:xfrm>
            </p:grpSpPr>
            <p:sp>
              <p:nvSpPr>
                <p:cNvPr id="1527" name="Google Shape;1527;p36"/>
                <p:cNvSpPr/>
                <p:nvPr/>
              </p:nvSpPr>
              <p:spPr>
                <a:xfrm>
                  <a:off x="1116832" y="2794429"/>
                  <a:ext cx="5678" cy="26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1914" extrusionOk="0">
                      <a:moveTo>
                        <a:pt x="202" y="0"/>
                      </a:moveTo>
                      <a:cubicBezTo>
                        <a:pt x="90" y="0"/>
                        <a:pt x="1" y="429"/>
                        <a:pt x="1" y="957"/>
                      </a:cubicBezTo>
                      <a:cubicBezTo>
                        <a:pt x="1" y="1485"/>
                        <a:pt x="90" y="1913"/>
                        <a:pt x="202" y="1913"/>
                      </a:cubicBezTo>
                      <a:cubicBezTo>
                        <a:pt x="312" y="1913"/>
                        <a:pt x="402" y="1485"/>
                        <a:pt x="402" y="957"/>
                      </a:cubicBezTo>
                      <a:cubicBezTo>
                        <a:pt x="402" y="429"/>
                        <a:pt x="312" y="0"/>
                        <a:pt x="202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8" name="Google Shape;1528;p36"/>
                <p:cNvSpPr/>
                <p:nvPr/>
              </p:nvSpPr>
              <p:spPr>
                <a:xfrm>
                  <a:off x="1216716" y="2821383"/>
                  <a:ext cx="7172" cy="24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" h="1737" extrusionOk="0">
                      <a:moveTo>
                        <a:pt x="161" y="0"/>
                      </a:moveTo>
                      <a:cubicBezTo>
                        <a:pt x="159" y="0"/>
                        <a:pt x="157" y="0"/>
                        <a:pt x="156" y="0"/>
                      </a:cubicBezTo>
                      <a:cubicBezTo>
                        <a:pt x="45" y="14"/>
                        <a:pt x="0" y="412"/>
                        <a:pt x="55" y="892"/>
                      </a:cubicBezTo>
                      <a:cubicBezTo>
                        <a:pt x="108" y="1363"/>
                        <a:pt x="239" y="1737"/>
                        <a:pt x="348" y="1737"/>
                      </a:cubicBezTo>
                      <a:cubicBezTo>
                        <a:pt x="350" y="1737"/>
                        <a:pt x="352" y="1737"/>
                        <a:pt x="354" y="1737"/>
                      </a:cubicBezTo>
                      <a:cubicBezTo>
                        <a:pt x="464" y="1725"/>
                        <a:pt x="508" y="1326"/>
                        <a:pt x="454" y="847"/>
                      </a:cubicBezTo>
                      <a:cubicBezTo>
                        <a:pt x="400" y="374"/>
                        <a:pt x="270" y="0"/>
                        <a:pt x="16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9" name="Google Shape;1529;p36"/>
                <p:cNvSpPr/>
                <p:nvPr/>
              </p:nvSpPr>
              <p:spPr>
                <a:xfrm>
                  <a:off x="1122369" y="2909657"/>
                  <a:ext cx="8369" cy="245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" h="1739" extrusionOk="0">
                      <a:moveTo>
                        <a:pt x="126" y="1"/>
                      </a:moveTo>
                      <a:cubicBezTo>
                        <a:pt x="122" y="1"/>
                        <a:pt x="119" y="1"/>
                        <a:pt x="116" y="2"/>
                      </a:cubicBezTo>
                      <a:cubicBezTo>
                        <a:pt x="8" y="24"/>
                        <a:pt x="0" y="431"/>
                        <a:pt x="100" y="910"/>
                      </a:cubicBezTo>
                      <a:cubicBezTo>
                        <a:pt x="197" y="1375"/>
                        <a:pt x="358" y="1739"/>
                        <a:pt x="467" y="1739"/>
                      </a:cubicBezTo>
                      <a:cubicBezTo>
                        <a:pt x="470" y="1739"/>
                        <a:pt x="473" y="1738"/>
                        <a:pt x="476" y="1738"/>
                      </a:cubicBezTo>
                      <a:cubicBezTo>
                        <a:pt x="586" y="1715"/>
                        <a:pt x="594" y="1308"/>
                        <a:pt x="494" y="829"/>
                      </a:cubicBezTo>
                      <a:cubicBezTo>
                        <a:pt x="397" y="364"/>
                        <a:pt x="235" y="1"/>
                        <a:pt x="12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0" name="Google Shape;1530;p36"/>
                <p:cNvSpPr/>
                <p:nvPr/>
              </p:nvSpPr>
              <p:spPr>
                <a:xfrm>
                  <a:off x="1209910" y="2978149"/>
                  <a:ext cx="5664" cy="98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697" extrusionOk="0">
                      <a:moveTo>
                        <a:pt x="201" y="1"/>
                      </a:moveTo>
                      <a:cubicBezTo>
                        <a:pt x="91" y="1"/>
                        <a:pt x="0" y="156"/>
                        <a:pt x="0" y="348"/>
                      </a:cubicBezTo>
                      <a:cubicBezTo>
                        <a:pt x="0" y="541"/>
                        <a:pt x="91" y="696"/>
                        <a:pt x="201" y="696"/>
                      </a:cubicBezTo>
                      <a:cubicBezTo>
                        <a:pt x="313" y="696"/>
                        <a:pt x="402" y="541"/>
                        <a:pt x="402" y="348"/>
                      </a:cubicBezTo>
                      <a:cubicBezTo>
                        <a:pt x="402" y="156"/>
                        <a:pt x="313" y="1"/>
                        <a:pt x="20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1" name="Google Shape;1531;p36"/>
                <p:cNvSpPr/>
                <p:nvPr/>
              </p:nvSpPr>
              <p:spPr>
                <a:xfrm>
                  <a:off x="1028981" y="2978149"/>
                  <a:ext cx="7158" cy="24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" h="1737" extrusionOk="0">
                      <a:moveTo>
                        <a:pt x="346" y="0"/>
                      </a:moveTo>
                      <a:cubicBezTo>
                        <a:pt x="237" y="0"/>
                        <a:pt x="107" y="374"/>
                        <a:pt x="55" y="847"/>
                      </a:cubicBezTo>
                      <a:cubicBezTo>
                        <a:pt x="0" y="1326"/>
                        <a:pt x="45" y="1725"/>
                        <a:pt x="156" y="1737"/>
                      </a:cubicBezTo>
                      <a:cubicBezTo>
                        <a:pt x="158" y="1737"/>
                        <a:pt x="159" y="1737"/>
                        <a:pt x="161" y="1737"/>
                      </a:cubicBezTo>
                      <a:cubicBezTo>
                        <a:pt x="270" y="1737"/>
                        <a:pt x="400" y="1363"/>
                        <a:pt x="453" y="891"/>
                      </a:cubicBezTo>
                      <a:cubicBezTo>
                        <a:pt x="507" y="412"/>
                        <a:pt x="462" y="13"/>
                        <a:pt x="351" y="1"/>
                      </a:cubicBezTo>
                      <a:cubicBezTo>
                        <a:pt x="350" y="0"/>
                        <a:pt x="348" y="0"/>
                        <a:pt x="34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2" name="Google Shape;1532;p36"/>
                <p:cNvSpPr/>
                <p:nvPr/>
              </p:nvSpPr>
              <p:spPr>
                <a:xfrm>
                  <a:off x="1124187" y="3012458"/>
                  <a:ext cx="5650" cy="24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738" extrusionOk="0">
                      <a:moveTo>
                        <a:pt x="201" y="0"/>
                      </a:moveTo>
                      <a:cubicBezTo>
                        <a:pt x="89" y="0"/>
                        <a:pt x="0" y="389"/>
                        <a:pt x="0" y="869"/>
                      </a:cubicBezTo>
                      <a:cubicBezTo>
                        <a:pt x="0" y="1349"/>
                        <a:pt x="89" y="1738"/>
                        <a:pt x="201" y="1738"/>
                      </a:cubicBezTo>
                      <a:cubicBezTo>
                        <a:pt x="312" y="1738"/>
                        <a:pt x="401" y="1349"/>
                        <a:pt x="401" y="869"/>
                      </a:cubicBezTo>
                      <a:cubicBezTo>
                        <a:pt x="401" y="389"/>
                        <a:pt x="312" y="0"/>
                        <a:pt x="20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3" name="Google Shape;1533;p36"/>
                <p:cNvSpPr/>
                <p:nvPr/>
              </p:nvSpPr>
              <p:spPr>
                <a:xfrm>
                  <a:off x="1259465" y="3090827"/>
                  <a:ext cx="7200" cy="17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" h="1215" extrusionOk="0">
                      <a:moveTo>
                        <a:pt x="164" y="1"/>
                      </a:moveTo>
                      <a:cubicBezTo>
                        <a:pt x="160" y="1"/>
                        <a:pt x="156" y="1"/>
                        <a:pt x="152" y="2"/>
                      </a:cubicBezTo>
                      <a:cubicBezTo>
                        <a:pt x="43" y="20"/>
                        <a:pt x="1" y="307"/>
                        <a:pt x="57" y="642"/>
                      </a:cubicBezTo>
                      <a:cubicBezTo>
                        <a:pt x="112" y="964"/>
                        <a:pt x="239" y="1215"/>
                        <a:pt x="346" y="1215"/>
                      </a:cubicBezTo>
                      <a:cubicBezTo>
                        <a:pt x="350" y="1215"/>
                        <a:pt x="353" y="1214"/>
                        <a:pt x="357" y="1214"/>
                      </a:cubicBezTo>
                      <a:cubicBezTo>
                        <a:pt x="468" y="1195"/>
                        <a:pt x="510" y="909"/>
                        <a:pt x="453" y="575"/>
                      </a:cubicBezTo>
                      <a:cubicBezTo>
                        <a:pt x="398" y="251"/>
                        <a:pt x="271" y="1"/>
                        <a:pt x="164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4" name="Google Shape;1534;p36"/>
                <p:cNvSpPr/>
                <p:nvPr/>
              </p:nvSpPr>
              <p:spPr>
                <a:xfrm>
                  <a:off x="1033884" y="3157007"/>
                  <a:ext cx="7045" cy="14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0" h="1044" extrusionOk="0">
                      <a:moveTo>
                        <a:pt x="170" y="0"/>
                      </a:moveTo>
                      <a:cubicBezTo>
                        <a:pt x="165" y="0"/>
                        <a:pt x="161" y="0"/>
                        <a:pt x="156" y="1"/>
                      </a:cubicBezTo>
                      <a:cubicBezTo>
                        <a:pt x="47" y="21"/>
                        <a:pt x="1" y="270"/>
                        <a:pt x="53" y="557"/>
                      </a:cubicBezTo>
                      <a:cubicBezTo>
                        <a:pt x="101" y="833"/>
                        <a:pt x="223" y="1044"/>
                        <a:pt x="329" y="1044"/>
                      </a:cubicBezTo>
                      <a:cubicBezTo>
                        <a:pt x="334" y="1044"/>
                        <a:pt x="338" y="1044"/>
                        <a:pt x="343" y="1043"/>
                      </a:cubicBezTo>
                      <a:cubicBezTo>
                        <a:pt x="452" y="1023"/>
                        <a:pt x="500" y="774"/>
                        <a:pt x="448" y="487"/>
                      </a:cubicBezTo>
                      <a:cubicBezTo>
                        <a:pt x="398" y="211"/>
                        <a:pt x="276" y="0"/>
                        <a:pt x="17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5" name="Google Shape;1535;p36"/>
                <p:cNvSpPr/>
                <p:nvPr/>
              </p:nvSpPr>
              <p:spPr>
                <a:xfrm>
                  <a:off x="1148971" y="3186427"/>
                  <a:ext cx="7228" cy="21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1561" extrusionOk="0">
                      <a:moveTo>
                        <a:pt x="160" y="0"/>
                      </a:moveTo>
                      <a:cubicBezTo>
                        <a:pt x="158" y="0"/>
                        <a:pt x="155" y="0"/>
                        <a:pt x="153" y="1"/>
                      </a:cubicBezTo>
                      <a:cubicBezTo>
                        <a:pt x="43" y="14"/>
                        <a:pt x="0" y="376"/>
                        <a:pt x="56" y="807"/>
                      </a:cubicBezTo>
                      <a:cubicBezTo>
                        <a:pt x="112" y="1229"/>
                        <a:pt x="244" y="1560"/>
                        <a:pt x="352" y="1560"/>
                      </a:cubicBezTo>
                      <a:cubicBezTo>
                        <a:pt x="355" y="1560"/>
                        <a:pt x="357" y="1560"/>
                        <a:pt x="359" y="1560"/>
                      </a:cubicBezTo>
                      <a:cubicBezTo>
                        <a:pt x="468" y="1546"/>
                        <a:pt x="512" y="1185"/>
                        <a:pt x="455" y="754"/>
                      </a:cubicBezTo>
                      <a:cubicBezTo>
                        <a:pt x="399" y="332"/>
                        <a:pt x="268" y="0"/>
                        <a:pt x="16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6" name="Google Shape;1536;p36"/>
                <p:cNvSpPr/>
                <p:nvPr/>
              </p:nvSpPr>
              <p:spPr>
                <a:xfrm>
                  <a:off x="1108913" y="3286776"/>
                  <a:ext cx="11568" cy="15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1" h="1076" extrusionOk="0">
                      <a:moveTo>
                        <a:pt x="225" y="0"/>
                      </a:moveTo>
                      <a:cubicBezTo>
                        <a:pt x="120" y="0"/>
                        <a:pt x="1" y="330"/>
                        <a:pt x="184" y="684"/>
                      </a:cubicBezTo>
                      <a:cubicBezTo>
                        <a:pt x="325" y="957"/>
                        <a:pt x="558" y="1076"/>
                        <a:pt x="685" y="1076"/>
                      </a:cubicBezTo>
                      <a:cubicBezTo>
                        <a:pt x="728" y="1076"/>
                        <a:pt x="758" y="1062"/>
                        <a:pt x="769" y="1036"/>
                      </a:cubicBezTo>
                      <a:cubicBezTo>
                        <a:pt x="821" y="937"/>
                        <a:pt x="662" y="746"/>
                        <a:pt x="540" y="499"/>
                      </a:cubicBezTo>
                      <a:cubicBezTo>
                        <a:pt x="410" y="256"/>
                        <a:pt x="347" y="17"/>
                        <a:pt x="235" y="1"/>
                      </a:cubicBezTo>
                      <a:cubicBezTo>
                        <a:pt x="232" y="1"/>
                        <a:pt x="228" y="0"/>
                        <a:pt x="2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7" name="Google Shape;1537;p36"/>
                <p:cNvSpPr/>
                <p:nvPr/>
              </p:nvSpPr>
              <p:spPr>
                <a:xfrm>
                  <a:off x="1454978" y="3286804"/>
                  <a:ext cx="11695" cy="31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0" h="2260" extrusionOk="0">
                      <a:moveTo>
                        <a:pt x="171" y="1"/>
                      </a:moveTo>
                      <a:cubicBezTo>
                        <a:pt x="171" y="1"/>
                        <a:pt x="170" y="1"/>
                        <a:pt x="170" y="1"/>
                      </a:cubicBezTo>
                      <a:cubicBezTo>
                        <a:pt x="60" y="6"/>
                        <a:pt x="1" y="553"/>
                        <a:pt x="162" y="1198"/>
                      </a:cubicBezTo>
                      <a:cubicBezTo>
                        <a:pt x="315" y="1814"/>
                        <a:pt x="600" y="2259"/>
                        <a:pt x="712" y="2259"/>
                      </a:cubicBezTo>
                      <a:cubicBezTo>
                        <a:pt x="717" y="2259"/>
                        <a:pt x="722" y="2258"/>
                        <a:pt x="727" y="2256"/>
                      </a:cubicBezTo>
                      <a:cubicBezTo>
                        <a:pt x="829" y="2208"/>
                        <a:pt x="699" y="1709"/>
                        <a:pt x="551" y="1102"/>
                      </a:cubicBezTo>
                      <a:cubicBezTo>
                        <a:pt x="402" y="500"/>
                        <a:pt x="284" y="1"/>
                        <a:pt x="17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8" name="Google Shape;1538;p36"/>
                <p:cNvSpPr/>
                <p:nvPr/>
              </p:nvSpPr>
              <p:spPr>
                <a:xfrm>
                  <a:off x="1377243" y="3377502"/>
                  <a:ext cx="8172" cy="221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" h="1570" extrusionOk="0">
                      <a:moveTo>
                        <a:pt x="133" y="0"/>
                      </a:moveTo>
                      <a:cubicBezTo>
                        <a:pt x="129" y="0"/>
                        <a:pt x="125" y="1"/>
                        <a:pt x="122" y="2"/>
                      </a:cubicBezTo>
                      <a:cubicBezTo>
                        <a:pt x="14" y="25"/>
                        <a:pt x="0" y="394"/>
                        <a:pt x="94" y="828"/>
                      </a:cubicBezTo>
                      <a:cubicBezTo>
                        <a:pt x="184" y="1246"/>
                        <a:pt x="340" y="1570"/>
                        <a:pt x="448" y="1570"/>
                      </a:cubicBezTo>
                      <a:cubicBezTo>
                        <a:pt x="451" y="1570"/>
                        <a:pt x="455" y="1569"/>
                        <a:pt x="458" y="1569"/>
                      </a:cubicBezTo>
                      <a:cubicBezTo>
                        <a:pt x="567" y="1545"/>
                        <a:pt x="579" y="1176"/>
                        <a:pt x="486" y="743"/>
                      </a:cubicBezTo>
                      <a:cubicBezTo>
                        <a:pt x="396" y="325"/>
                        <a:pt x="242" y="0"/>
                        <a:pt x="13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9" name="Google Shape;1539;p36"/>
                <p:cNvSpPr/>
                <p:nvPr/>
              </p:nvSpPr>
              <p:spPr>
                <a:xfrm>
                  <a:off x="1156932" y="2645089"/>
                  <a:ext cx="7242" cy="349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2482" extrusionOk="0">
                      <a:moveTo>
                        <a:pt x="117" y="1"/>
                      </a:moveTo>
                      <a:cubicBezTo>
                        <a:pt x="115" y="1"/>
                        <a:pt x="113" y="1"/>
                        <a:pt x="111" y="1"/>
                      </a:cubicBezTo>
                      <a:cubicBezTo>
                        <a:pt x="0" y="21"/>
                        <a:pt x="8" y="578"/>
                        <a:pt x="59" y="1253"/>
                      </a:cubicBezTo>
                      <a:cubicBezTo>
                        <a:pt x="110" y="1928"/>
                        <a:pt x="189" y="2480"/>
                        <a:pt x="301" y="2481"/>
                      </a:cubicBezTo>
                      <a:cubicBezTo>
                        <a:pt x="301" y="2481"/>
                        <a:pt x="302" y="2481"/>
                        <a:pt x="302" y="2481"/>
                      </a:cubicBezTo>
                      <a:cubicBezTo>
                        <a:pt x="412" y="2481"/>
                        <a:pt x="514" y="1918"/>
                        <a:pt x="459" y="1223"/>
                      </a:cubicBezTo>
                      <a:cubicBezTo>
                        <a:pt x="406" y="538"/>
                        <a:pt x="225" y="1"/>
                        <a:pt x="117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0" name="Google Shape;1540;p36"/>
                <p:cNvSpPr/>
                <p:nvPr/>
              </p:nvSpPr>
              <p:spPr>
                <a:xfrm>
                  <a:off x="1434716" y="2688402"/>
                  <a:ext cx="10117" cy="17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8" h="1210" extrusionOk="0">
                      <a:moveTo>
                        <a:pt x="128" y="1"/>
                      </a:moveTo>
                      <a:cubicBezTo>
                        <a:pt x="119" y="1"/>
                        <a:pt x="110" y="2"/>
                        <a:pt x="102" y="6"/>
                      </a:cubicBezTo>
                      <a:cubicBezTo>
                        <a:pt x="0" y="50"/>
                        <a:pt x="32" y="353"/>
                        <a:pt x="175" y="684"/>
                      </a:cubicBezTo>
                      <a:cubicBezTo>
                        <a:pt x="304" y="989"/>
                        <a:pt x="481" y="1210"/>
                        <a:pt x="588" y="1210"/>
                      </a:cubicBezTo>
                      <a:cubicBezTo>
                        <a:pt x="598" y="1210"/>
                        <a:pt x="607" y="1208"/>
                        <a:pt x="615" y="1205"/>
                      </a:cubicBezTo>
                      <a:cubicBezTo>
                        <a:pt x="718" y="1161"/>
                        <a:pt x="684" y="857"/>
                        <a:pt x="543" y="526"/>
                      </a:cubicBezTo>
                      <a:cubicBezTo>
                        <a:pt x="414" y="222"/>
                        <a:pt x="236" y="1"/>
                        <a:pt x="128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1" name="Google Shape;1541;p36"/>
                <p:cNvSpPr/>
                <p:nvPr/>
              </p:nvSpPr>
              <p:spPr>
                <a:xfrm>
                  <a:off x="1314078" y="2775267"/>
                  <a:ext cx="9004" cy="1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9" h="1292" extrusionOk="0">
                      <a:moveTo>
                        <a:pt x="125" y="0"/>
                      </a:moveTo>
                      <a:cubicBezTo>
                        <a:pt x="118" y="0"/>
                        <a:pt x="111" y="1"/>
                        <a:pt x="105" y="3"/>
                      </a:cubicBezTo>
                      <a:cubicBezTo>
                        <a:pt x="0" y="39"/>
                        <a:pt x="11" y="355"/>
                        <a:pt x="129" y="710"/>
                      </a:cubicBezTo>
                      <a:cubicBezTo>
                        <a:pt x="240" y="1042"/>
                        <a:pt x="407" y="1292"/>
                        <a:pt x="514" y="1292"/>
                      </a:cubicBezTo>
                      <a:cubicBezTo>
                        <a:pt x="521" y="1292"/>
                        <a:pt x="527" y="1291"/>
                        <a:pt x="534" y="1289"/>
                      </a:cubicBezTo>
                      <a:cubicBezTo>
                        <a:pt x="639" y="1253"/>
                        <a:pt x="628" y="937"/>
                        <a:pt x="510" y="582"/>
                      </a:cubicBezTo>
                      <a:cubicBezTo>
                        <a:pt x="398" y="249"/>
                        <a:pt x="232" y="0"/>
                        <a:pt x="1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2" name="Google Shape;1542;p36"/>
                <p:cNvSpPr/>
                <p:nvPr/>
              </p:nvSpPr>
              <p:spPr>
                <a:xfrm>
                  <a:off x="1349711" y="2517265"/>
                  <a:ext cx="8200" cy="20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2" h="1459" extrusionOk="0">
                      <a:moveTo>
                        <a:pt x="131" y="0"/>
                      </a:moveTo>
                      <a:cubicBezTo>
                        <a:pt x="127" y="0"/>
                        <a:pt x="123" y="1"/>
                        <a:pt x="119" y="2"/>
                      </a:cubicBezTo>
                      <a:cubicBezTo>
                        <a:pt x="11" y="27"/>
                        <a:pt x="0" y="374"/>
                        <a:pt x="96" y="776"/>
                      </a:cubicBezTo>
                      <a:cubicBezTo>
                        <a:pt x="187" y="1162"/>
                        <a:pt x="343" y="1458"/>
                        <a:pt x="450" y="1458"/>
                      </a:cubicBezTo>
                      <a:cubicBezTo>
                        <a:pt x="455" y="1458"/>
                        <a:pt x="459" y="1458"/>
                        <a:pt x="463" y="1457"/>
                      </a:cubicBezTo>
                      <a:cubicBezTo>
                        <a:pt x="571" y="1432"/>
                        <a:pt x="582" y="1086"/>
                        <a:pt x="486" y="684"/>
                      </a:cubicBezTo>
                      <a:cubicBezTo>
                        <a:pt x="395" y="297"/>
                        <a:pt x="238" y="0"/>
                        <a:pt x="13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3" name="Google Shape;1543;p36"/>
                <p:cNvSpPr/>
                <p:nvPr/>
              </p:nvSpPr>
              <p:spPr>
                <a:xfrm>
                  <a:off x="1555510" y="2538823"/>
                  <a:ext cx="11342" cy="25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" h="1804" extrusionOk="0">
                      <a:moveTo>
                        <a:pt x="120" y="0"/>
                      </a:moveTo>
                      <a:cubicBezTo>
                        <a:pt x="115" y="0"/>
                        <a:pt x="110" y="1"/>
                        <a:pt x="106" y="3"/>
                      </a:cubicBezTo>
                      <a:cubicBezTo>
                        <a:pt x="0" y="37"/>
                        <a:pt x="47" y="468"/>
                        <a:pt x="211" y="965"/>
                      </a:cubicBezTo>
                      <a:cubicBezTo>
                        <a:pt x="367" y="1441"/>
                        <a:pt x="574" y="1804"/>
                        <a:pt x="685" y="1804"/>
                      </a:cubicBezTo>
                      <a:cubicBezTo>
                        <a:pt x="690" y="1804"/>
                        <a:pt x="694" y="1803"/>
                        <a:pt x="699" y="1802"/>
                      </a:cubicBezTo>
                      <a:cubicBezTo>
                        <a:pt x="804" y="1767"/>
                        <a:pt x="756" y="1336"/>
                        <a:pt x="593" y="840"/>
                      </a:cubicBezTo>
                      <a:cubicBezTo>
                        <a:pt x="436" y="364"/>
                        <a:pt x="229" y="0"/>
                        <a:pt x="12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4" name="Google Shape;1544;p36"/>
                <p:cNvSpPr/>
                <p:nvPr/>
              </p:nvSpPr>
              <p:spPr>
                <a:xfrm>
                  <a:off x="1538024" y="2628224"/>
                  <a:ext cx="10582" cy="217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1" h="1542" extrusionOk="0">
                      <a:moveTo>
                        <a:pt x="122" y="1"/>
                      </a:moveTo>
                      <a:cubicBezTo>
                        <a:pt x="118" y="1"/>
                        <a:pt x="113" y="1"/>
                        <a:pt x="109" y="2"/>
                      </a:cubicBezTo>
                      <a:cubicBezTo>
                        <a:pt x="0" y="30"/>
                        <a:pt x="4" y="414"/>
                        <a:pt x="157" y="847"/>
                      </a:cubicBezTo>
                      <a:cubicBezTo>
                        <a:pt x="301" y="1251"/>
                        <a:pt x="518" y="1541"/>
                        <a:pt x="626" y="1541"/>
                      </a:cubicBezTo>
                      <a:cubicBezTo>
                        <a:pt x="634" y="1541"/>
                        <a:pt x="641" y="1540"/>
                        <a:pt x="648" y="1536"/>
                      </a:cubicBezTo>
                      <a:cubicBezTo>
                        <a:pt x="751" y="1488"/>
                        <a:pt x="681" y="1128"/>
                        <a:pt x="536" y="714"/>
                      </a:cubicBezTo>
                      <a:cubicBezTo>
                        <a:pt x="396" y="316"/>
                        <a:pt x="230" y="1"/>
                        <a:pt x="12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5" name="Google Shape;1545;p36"/>
                <p:cNvSpPr/>
                <p:nvPr/>
              </p:nvSpPr>
              <p:spPr>
                <a:xfrm>
                  <a:off x="1661791" y="2660743"/>
                  <a:ext cx="7073" cy="108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" h="772" extrusionOk="0">
                      <a:moveTo>
                        <a:pt x="177" y="1"/>
                      </a:moveTo>
                      <a:cubicBezTo>
                        <a:pt x="168" y="1"/>
                        <a:pt x="159" y="2"/>
                        <a:pt x="150" y="4"/>
                      </a:cubicBezTo>
                      <a:cubicBezTo>
                        <a:pt x="43" y="32"/>
                        <a:pt x="1" y="226"/>
                        <a:pt x="57" y="436"/>
                      </a:cubicBezTo>
                      <a:cubicBezTo>
                        <a:pt x="108" y="630"/>
                        <a:pt x="222" y="771"/>
                        <a:pt x="324" y="771"/>
                      </a:cubicBezTo>
                      <a:cubicBezTo>
                        <a:pt x="333" y="771"/>
                        <a:pt x="342" y="770"/>
                        <a:pt x="351" y="768"/>
                      </a:cubicBezTo>
                      <a:cubicBezTo>
                        <a:pt x="458" y="738"/>
                        <a:pt x="501" y="545"/>
                        <a:pt x="445" y="335"/>
                      </a:cubicBezTo>
                      <a:cubicBezTo>
                        <a:pt x="394" y="141"/>
                        <a:pt x="279" y="1"/>
                        <a:pt x="177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6" name="Google Shape;1546;p36"/>
                <p:cNvSpPr/>
                <p:nvPr/>
              </p:nvSpPr>
              <p:spPr>
                <a:xfrm>
                  <a:off x="1608601" y="2698054"/>
                  <a:ext cx="6397" cy="5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" h="388" extrusionOk="0">
                      <a:moveTo>
                        <a:pt x="234" y="0"/>
                      </a:moveTo>
                      <a:cubicBezTo>
                        <a:pt x="202" y="0"/>
                        <a:pt x="168" y="8"/>
                        <a:pt x="137" y="25"/>
                      </a:cubicBezTo>
                      <a:cubicBezTo>
                        <a:pt x="39" y="77"/>
                        <a:pt x="0" y="195"/>
                        <a:pt x="49" y="288"/>
                      </a:cubicBezTo>
                      <a:cubicBezTo>
                        <a:pt x="83" y="352"/>
                        <a:pt x="149" y="387"/>
                        <a:pt x="219" y="387"/>
                      </a:cubicBezTo>
                      <a:cubicBezTo>
                        <a:pt x="252" y="387"/>
                        <a:pt x="285" y="379"/>
                        <a:pt x="317" y="363"/>
                      </a:cubicBezTo>
                      <a:cubicBezTo>
                        <a:pt x="414" y="311"/>
                        <a:pt x="454" y="192"/>
                        <a:pt x="403" y="99"/>
                      </a:cubicBezTo>
                      <a:cubicBezTo>
                        <a:pt x="370" y="36"/>
                        <a:pt x="304" y="0"/>
                        <a:pt x="23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7" name="Google Shape;1547;p36"/>
                <p:cNvSpPr/>
                <p:nvPr/>
              </p:nvSpPr>
              <p:spPr>
                <a:xfrm>
                  <a:off x="1735157" y="2496736"/>
                  <a:ext cx="8792" cy="16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4" h="1203" extrusionOk="0">
                      <a:moveTo>
                        <a:pt x="174" y="0"/>
                      </a:moveTo>
                      <a:cubicBezTo>
                        <a:pt x="171" y="0"/>
                        <a:pt x="168" y="0"/>
                        <a:pt x="166" y="0"/>
                      </a:cubicBezTo>
                      <a:cubicBezTo>
                        <a:pt x="54" y="14"/>
                        <a:pt x="1" y="318"/>
                        <a:pt x="106" y="670"/>
                      </a:cubicBezTo>
                      <a:cubicBezTo>
                        <a:pt x="202" y="988"/>
                        <a:pt x="387" y="1202"/>
                        <a:pt x="493" y="1202"/>
                      </a:cubicBezTo>
                      <a:cubicBezTo>
                        <a:pt x="504" y="1202"/>
                        <a:pt x="515" y="1200"/>
                        <a:pt x="524" y="1195"/>
                      </a:cubicBezTo>
                      <a:cubicBezTo>
                        <a:pt x="624" y="1146"/>
                        <a:pt x="584" y="868"/>
                        <a:pt x="492" y="554"/>
                      </a:cubicBezTo>
                      <a:cubicBezTo>
                        <a:pt x="401" y="248"/>
                        <a:pt x="283" y="0"/>
                        <a:pt x="17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8" name="Google Shape;1548;p36"/>
                <p:cNvSpPr/>
                <p:nvPr/>
              </p:nvSpPr>
              <p:spPr>
                <a:xfrm>
                  <a:off x="1921300" y="2579768"/>
                  <a:ext cx="6594" cy="6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453" extrusionOk="0">
                      <a:moveTo>
                        <a:pt x="215" y="0"/>
                      </a:moveTo>
                      <a:cubicBezTo>
                        <a:pt x="192" y="0"/>
                        <a:pt x="170" y="4"/>
                        <a:pt x="148" y="13"/>
                      </a:cubicBezTo>
                      <a:cubicBezTo>
                        <a:pt x="46" y="54"/>
                        <a:pt x="1" y="183"/>
                        <a:pt x="49" y="302"/>
                      </a:cubicBezTo>
                      <a:cubicBezTo>
                        <a:pt x="85" y="395"/>
                        <a:pt x="169" y="453"/>
                        <a:pt x="253" y="453"/>
                      </a:cubicBezTo>
                      <a:cubicBezTo>
                        <a:pt x="276" y="453"/>
                        <a:pt x="298" y="449"/>
                        <a:pt x="320" y="440"/>
                      </a:cubicBezTo>
                      <a:cubicBezTo>
                        <a:pt x="424" y="400"/>
                        <a:pt x="468" y="270"/>
                        <a:pt x="421" y="153"/>
                      </a:cubicBezTo>
                      <a:cubicBezTo>
                        <a:pt x="383" y="59"/>
                        <a:pt x="300" y="0"/>
                        <a:pt x="21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9" name="Google Shape;1549;p36"/>
                <p:cNvSpPr/>
                <p:nvPr/>
              </p:nvSpPr>
              <p:spPr>
                <a:xfrm>
                  <a:off x="1917200" y="2695447"/>
                  <a:ext cx="6777" cy="8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620" extrusionOk="0">
                      <a:moveTo>
                        <a:pt x="166" y="0"/>
                      </a:moveTo>
                      <a:cubicBezTo>
                        <a:pt x="140" y="0"/>
                        <a:pt x="116" y="8"/>
                        <a:pt x="97" y="22"/>
                      </a:cubicBezTo>
                      <a:cubicBezTo>
                        <a:pt x="7" y="89"/>
                        <a:pt x="0" y="232"/>
                        <a:pt x="38" y="364"/>
                      </a:cubicBezTo>
                      <a:cubicBezTo>
                        <a:pt x="76" y="496"/>
                        <a:pt x="160" y="613"/>
                        <a:pt x="273" y="620"/>
                      </a:cubicBezTo>
                      <a:cubicBezTo>
                        <a:pt x="276" y="620"/>
                        <a:pt x="278" y="620"/>
                        <a:pt x="280" y="620"/>
                      </a:cubicBezTo>
                      <a:cubicBezTo>
                        <a:pt x="387" y="620"/>
                        <a:pt x="481" y="451"/>
                        <a:pt x="422" y="251"/>
                      </a:cubicBezTo>
                      <a:cubicBezTo>
                        <a:pt x="375" y="90"/>
                        <a:pt x="257" y="0"/>
                        <a:pt x="16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0" name="Google Shape;1550;p36"/>
                <p:cNvSpPr/>
                <p:nvPr/>
              </p:nvSpPr>
              <p:spPr>
                <a:xfrm>
                  <a:off x="1865335" y="2720837"/>
                  <a:ext cx="7580" cy="8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8" h="633" extrusionOk="0">
                      <a:moveTo>
                        <a:pt x="162" y="1"/>
                      </a:moveTo>
                      <a:cubicBezTo>
                        <a:pt x="139" y="1"/>
                        <a:pt x="117" y="6"/>
                        <a:pt x="97" y="18"/>
                      </a:cubicBezTo>
                      <a:cubicBezTo>
                        <a:pt x="1" y="72"/>
                        <a:pt x="0" y="250"/>
                        <a:pt x="95" y="417"/>
                      </a:cubicBezTo>
                      <a:cubicBezTo>
                        <a:pt x="170" y="549"/>
                        <a:pt x="285" y="632"/>
                        <a:pt x="377" y="632"/>
                      </a:cubicBezTo>
                      <a:cubicBezTo>
                        <a:pt x="400" y="632"/>
                        <a:pt x="421" y="627"/>
                        <a:pt x="441" y="616"/>
                      </a:cubicBezTo>
                      <a:cubicBezTo>
                        <a:pt x="536" y="560"/>
                        <a:pt x="538" y="382"/>
                        <a:pt x="443" y="217"/>
                      </a:cubicBezTo>
                      <a:cubicBezTo>
                        <a:pt x="368" y="84"/>
                        <a:pt x="254" y="1"/>
                        <a:pt x="16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1" name="Google Shape;1551;p36"/>
                <p:cNvSpPr/>
                <p:nvPr/>
              </p:nvSpPr>
              <p:spPr>
                <a:xfrm>
                  <a:off x="2005812" y="2724670"/>
                  <a:ext cx="6214" cy="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1033" extrusionOk="0">
                      <a:moveTo>
                        <a:pt x="223" y="0"/>
                      </a:moveTo>
                      <a:cubicBezTo>
                        <a:pt x="114" y="0"/>
                        <a:pt x="1" y="232"/>
                        <a:pt x="23" y="533"/>
                      </a:cubicBezTo>
                      <a:cubicBezTo>
                        <a:pt x="44" y="823"/>
                        <a:pt x="184" y="1032"/>
                        <a:pt x="286" y="1032"/>
                      </a:cubicBezTo>
                      <a:cubicBezTo>
                        <a:pt x="294" y="1032"/>
                        <a:pt x="301" y="1031"/>
                        <a:pt x="307" y="1029"/>
                      </a:cubicBezTo>
                      <a:cubicBezTo>
                        <a:pt x="415" y="999"/>
                        <a:pt x="440" y="767"/>
                        <a:pt x="423" y="504"/>
                      </a:cubicBezTo>
                      <a:cubicBezTo>
                        <a:pt x="406" y="242"/>
                        <a:pt x="343" y="17"/>
                        <a:pt x="233" y="1"/>
                      </a:cubicBezTo>
                      <a:cubicBezTo>
                        <a:pt x="230" y="1"/>
                        <a:pt x="226" y="0"/>
                        <a:pt x="22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2" name="Google Shape;1552;p36"/>
                <p:cNvSpPr/>
                <p:nvPr/>
              </p:nvSpPr>
              <p:spPr>
                <a:xfrm>
                  <a:off x="1966515" y="2967130"/>
                  <a:ext cx="9046" cy="20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2" h="1459" extrusionOk="0">
                      <a:moveTo>
                        <a:pt x="184" y="0"/>
                      </a:moveTo>
                      <a:cubicBezTo>
                        <a:pt x="183" y="0"/>
                        <a:pt x="181" y="0"/>
                        <a:pt x="180" y="0"/>
                      </a:cubicBezTo>
                      <a:cubicBezTo>
                        <a:pt x="71" y="6"/>
                        <a:pt x="1" y="365"/>
                        <a:pt x="107" y="789"/>
                      </a:cubicBezTo>
                      <a:cubicBezTo>
                        <a:pt x="205" y="1183"/>
                        <a:pt x="409" y="1458"/>
                        <a:pt x="516" y="1458"/>
                      </a:cubicBezTo>
                      <a:cubicBezTo>
                        <a:pt x="525" y="1458"/>
                        <a:pt x="532" y="1456"/>
                        <a:pt x="539" y="1453"/>
                      </a:cubicBezTo>
                      <a:cubicBezTo>
                        <a:pt x="642" y="1406"/>
                        <a:pt x="590" y="1077"/>
                        <a:pt x="497" y="692"/>
                      </a:cubicBezTo>
                      <a:cubicBezTo>
                        <a:pt x="405" y="313"/>
                        <a:pt x="296" y="0"/>
                        <a:pt x="18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3" name="Google Shape;1553;p36"/>
                <p:cNvSpPr/>
                <p:nvPr/>
              </p:nvSpPr>
              <p:spPr>
                <a:xfrm>
                  <a:off x="2065526" y="2955055"/>
                  <a:ext cx="6355" cy="84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" h="601" extrusionOk="0">
                      <a:moveTo>
                        <a:pt x="199" y="0"/>
                      </a:moveTo>
                      <a:cubicBezTo>
                        <a:pt x="192" y="0"/>
                        <a:pt x="185" y="1"/>
                        <a:pt x="178" y="2"/>
                      </a:cubicBezTo>
                      <a:cubicBezTo>
                        <a:pt x="69" y="19"/>
                        <a:pt x="1" y="167"/>
                        <a:pt x="27" y="332"/>
                      </a:cubicBezTo>
                      <a:cubicBezTo>
                        <a:pt x="52" y="486"/>
                        <a:pt x="149" y="601"/>
                        <a:pt x="252" y="601"/>
                      </a:cubicBezTo>
                      <a:cubicBezTo>
                        <a:pt x="259" y="601"/>
                        <a:pt x="266" y="600"/>
                        <a:pt x="273" y="599"/>
                      </a:cubicBezTo>
                      <a:cubicBezTo>
                        <a:pt x="383" y="582"/>
                        <a:pt x="450" y="433"/>
                        <a:pt x="424" y="269"/>
                      </a:cubicBezTo>
                      <a:cubicBezTo>
                        <a:pt x="399" y="115"/>
                        <a:pt x="301" y="0"/>
                        <a:pt x="199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4" name="Google Shape;1554;p36"/>
                <p:cNvSpPr/>
                <p:nvPr/>
              </p:nvSpPr>
              <p:spPr>
                <a:xfrm>
                  <a:off x="1916975" y="3061153"/>
                  <a:ext cx="10187" cy="17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" h="1212" extrusionOk="0">
                      <a:moveTo>
                        <a:pt x="131" y="1"/>
                      </a:moveTo>
                      <a:cubicBezTo>
                        <a:pt x="125" y="1"/>
                        <a:pt x="119" y="2"/>
                        <a:pt x="113" y="3"/>
                      </a:cubicBezTo>
                      <a:cubicBezTo>
                        <a:pt x="6" y="32"/>
                        <a:pt x="0" y="350"/>
                        <a:pt x="149" y="698"/>
                      </a:cubicBezTo>
                      <a:cubicBezTo>
                        <a:pt x="282" y="1006"/>
                        <a:pt x="484" y="1211"/>
                        <a:pt x="592" y="1211"/>
                      </a:cubicBezTo>
                      <a:cubicBezTo>
                        <a:pt x="605" y="1211"/>
                        <a:pt x="617" y="1208"/>
                        <a:pt x="627" y="1202"/>
                      </a:cubicBezTo>
                      <a:cubicBezTo>
                        <a:pt x="723" y="1143"/>
                        <a:pt x="654" y="857"/>
                        <a:pt x="519" y="539"/>
                      </a:cubicBezTo>
                      <a:cubicBezTo>
                        <a:pt x="391" y="239"/>
                        <a:pt x="239" y="1"/>
                        <a:pt x="13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5" name="Google Shape;1555;p36"/>
                <p:cNvSpPr/>
                <p:nvPr/>
              </p:nvSpPr>
              <p:spPr>
                <a:xfrm>
                  <a:off x="1022457" y="3359156"/>
                  <a:ext cx="12075" cy="1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1292" extrusionOk="0">
                      <a:moveTo>
                        <a:pt x="153" y="0"/>
                      </a:moveTo>
                      <a:cubicBezTo>
                        <a:pt x="150" y="0"/>
                        <a:pt x="147" y="1"/>
                        <a:pt x="144" y="1"/>
                      </a:cubicBezTo>
                      <a:cubicBezTo>
                        <a:pt x="36" y="14"/>
                        <a:pt x="0" y="382"/>
                        <a:pt x="193" y="770"/>
                      </a:cubicBezTo>
                      <a:cubicBezTo>
                        <a:pt x="359" y="1102"/>
                        <a:pt x="610" y="1291"/>
                        <a:pt x="728" y="1291"/>
                      </a:cubicBezTo>
                      <a:cubicBezTo>
                        <a:pt x="748" y="1291"/>
                        <a:pt x="765" y="1286"/>
                        <a:pt x="776" y="1274"/>
                      </a:cubicBezTo>
                      <a:cubicBezTo>
                        <a:pt x="857" y="1196"/>
                        <a:pt x="713" y="919"/>
                        <a:pt x="554" y="592"/>
                      </a:cubicBezTo>
                      <a:cubicBezTo>
                        <a:pt x="394" y="276"/>
                        <a:pt x="263" y="0"/>
                        <a:pt x="15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6" name="Google Shape;1556;p36"/>
                <p:cNvSpPr/>
                <p:nvPr/>
              </p:nvSpPr>
              <p:spPr>
                <a:xfrm>
                  <a:off x="1133838" y="3436398"/>
                  <a:ext cx="11836" cy="18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0" h="1281" extrusionOk="0">
                      <a:moveTo>
                        <a:pt x="126" y="1"/>
                      </a:moveTo>
                      <a:cubicBezTo>
                        <a:pt x="120" y="1"/>
                        <a:pt x="114" y="1"/>
                        <a:pt x="108" y="3"/>
                      </a:cubicBezTo>
                      <a:cubicBezTo>
                        <a:pt x="0" y="35"/>
                        <a:pt x="10" y="383"/>
                        <a:pt x="200" y="753"/>
                      </a:cubicBezTo>
                      <a:cubicBezTo>
                        <a:pt x="365" y="1077"/>
                        <a:pt x="598" y="1281"/>
                        <a:pt x="711" y="1281"/>
                      </a:cubicBezTo>
                      <a:cubicBezTo>
                        <a:pt x="727" y="1281"/>
                        <a:pt x="740" y="1277"/>
                        <a:pt x="751" y="1268"/>
                      </a:cubicBezTo>
                      <a:cubicBezTo>
                        <a:pt x="840" y="1199"/>
                        <a:pt x="725" y="904"/>
                        <a:pt x="556" y="571"/>
                      </a:cubicBezTo>
                      <a:cubicBezTo>
                        <a:pt x="398" y="256"/>
                        <a:pt x="234" y="1"/>
                        <a:pt x="12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7" name="Google Shape;1557;p36"/>
                <p:cNvSpPr/>
                <p:nvPr/>
              </p:nvSpPr>
              <p:spPr>
                <a:xfrm>
                  <a:off x="1054991" y="3807571"/>
                  <a:ext cx="13202" cy="16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" h="1148" extrusionOk="0">
                      <a:moveTo>
                        <a:pt x="132" y="0"/>
                      </a:moveTo>
                      <a:cubicBezTo>
                        <a:pt x="117" y="0"/>
                        <a:pt x="104" y="4"/>
                        <a:pt x="93" y="11"/>
                      </a:cubicBezTo>
                      <a:cubicBezTo>
                        <a:pt x="1" y="74"/>
                        <a:pt x="94" y="374"/>
                        <a:pt x="301" y="686"/>
                      </a:cubicBezTo>
                      <a:cubicBezTo>
                        <a:pt x="484" y="959"/>
                        <a:pt x="692" y="1148"/>
                        <a:pt x="804" y="1148"/>
                      </a:cubicBezTo>
                      <a:cubicBezTo>
                        <a:pt x="819" y="1148"/>
                        <a:pt x="833" y="1144"/>
                        <a:pt x="844" y="1137"/>
                      </a:cubicBezTo>
                      <a:cubicBezTo>
                        <a:pt x="936" y="1075"/>
                        <a:pt x="843" y="773"/>
                        <a:pt x="635" y="462"/>
                      </a:cubicBezTo>
                      <a:cubicBezTo>
                        <a:pt x="453" y="189"/>
                        <a:pt x="242" y="0"/>
                        <a:pt x="132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8" name="Google Shape;1558;p36"/>
                <p:cNvSpPr/>
                <p:nvPr/>
              </p:nvSpPr>
              <p:spPr>
                <a:xfrm>
                  <a:off x="1064572" y="3901621"/>
                  <a:ext cx="14245" cy="128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1" h="909" extrusionOk="0">
                      <a:moveTo>
                        <a:pt x="144" y="1"/>
                      </a:moveTo>
                      <a:cubicBezTo>
                        <a:pt x="124" y="1"/>
                        <a:pt x="106" y="6"/>
                        <a:pt x="92" y="16"/>
                      </a:cubicBezTo>
                      <a:cubicBezTo>
                        <a:pt x="1" y="82"/>
                        <a:pt x="98" y="366"/>
                        <a:pt x="346" y="615"/>
                      </a:cubicBezTo>
                      <a:cubicBezTo>
                        <a:pt x="535" y="805"/>
                        <a:pt x="744" y="909"/>
                        <a:pt x="862" y="909"/>
                      </a:cubicBezTo>
                      <a:cubicBezTo>
                        <a:pt x="900" y="909"/>
                        <a:pt x="928" y="898"/>
                        <a:pt x="944" y="877"/>
                      </a:cubicBezTo>
                      <a:cubicBezTo>
                        <a:pt x="1010" y="786"/>
                        <a:pt x="856" y="561"/>
                        <a:pt x="633" y="334"/>
                      </a:cubicBezTo>
                      <a:cubicBezTo>
                        <a:pt x="444" y="142"/>
                        <a:pt x="253" y="1"/>
                        <a:pt x="144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9" name="Google Shape;1559;p36"/>
                <p:cNvSpPr/>
                <p:nvPr/>
              </p:nvSpPr>
              <p:spPr>
                <a:xfrm>
                  <a:off x="1240387" y="3635320"/>
                  <a:ext cx="18557" cy="2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2060" extrusionOk="0">
                      <a:moveTo>
                        <a:pt x="120" y="0"/>
                      </a:moveTo>
                      <a:cubicBezTo>
                        <a:pt x="114" y="0"/>
                        <a:pt x="109" y="1"/>
                        <a:pt x="104" y="3"/>
                      </a:cubicBezTo>
                      <a:cubicBezTo>
                        <a:pt x="0" y="46"/>
                        <a:pt x="124" y="572"/>
                        <a:pt x="441" y="1150"/>
                      </a:cubicBezTo>
                      <a:cubicBezTo>
                        <a:pt x="735" y="1686"/>
                        <a:pt x="1082" y="2060"/>
                        <a:pt x="1201" y="2060"/>
                      </a:cubicBezTo>
                      <a:cubicBezTo>
                        <a:pt x="1210" y="2060"/>
                        <a:pt x="1218" y="2058"/>
                        <a:pt x="1224" y="2053"/>
                      </a:cubicBezTo>
                      <a:cubicBezTo>
                        <a:pt x="1316" y="1989"/>
                        <a:pt x="1097" y="1514"/>
                        <a:pt x="793" y="957"/>
                      </a:cubicBezTo>
                      <a:cubicBezTo>
                        <a:pt x="504" y="425"/>
                        <a:pt x="234" y="0"/>
                        <a:pt x="12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0" name="Google Shape;1560;p36"/>
                <p:cNvSpPr/>
                <p:nvPr/>
              </p:nvSpPr>
              <p:spPr>
                <a:xfrm>
                  <a:off x="1350585" y="3808642"/>
                  <a:ext cx="13076" cy="11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" h="822" extrusionOk="0">
                      <a:moveTo>
                        <a:pt x="151" y="0"/>
                      </a:moveTo>
                      <a:cubicBezTo>
                        <a:pt x="120" y="0"/>
                        <a:pt x="95" y="8"/>
                        <a:pt x="78" y="25"/>
                      </a:cubicBezTo>
                      <a:cubicBezTo>
                        <a:pt x="1" y="104"/>
                        <a:pt x="108" y="341"/>
                        <a:pt x="321" y="554"/>
                      </a:cubicBezTo>
                      <a:cubicBezTo>
                        <a:pt x="487" y="719"/>
                        <a:pt x="667" y="821"/>
                        <a:pt x="776" y="821"/>
                      </a:cubicBezTo>
                      <a:cubicBezTo>
                        <a:pt x="807" y="821"/>
                        <a:pt x="832" y="813"/>
                        <a:pt x="849" y="796"/>
                      </a:cubicBezTo>
                      <a:cubicBezTo>
                        <a:pt x="928" y="719"/>
                        <a:pt x="819" y="482"/>
                        <a:pt x="606" y="269"/>
                      </a:cubicBezTo>
                      <a:cubicBezTo>
                        <a:pt x="440" y="103"/>
                        <a:pt x="259" y="0"/>
                        <a:pt x="15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1" name="Google Shape;1561;p36"/>
                <p:cNvSpPr/>
                <p:nvPr/>
              </p:nvSpPr>
              <p:spPr>
                <a:xfrm>
                  <a:off x="1215997" y="3999744"/>
                  <a:ext cx="14315" cy="7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" h="521" extrusionOk="0">
                      <a:moveTo>
                        <a:pt x="235" y="1"/>
                      </a:moveTo>
                      <a:cubicBezTo>
                        <a:pt x="134" y="1"/>
                        <a:pt x="61" y="27"/>
                        <a:pt x="40" y="80"/>
                      </a:cubicBezTo>
                      <a:cubicBezTo>
                        <a:pt x="0" y="184"/>
                        <a:pt x="177" y="349"/>
                        <a:pt x="436" y="448"/>
                      </a:cubicBezTo>
                      <a:cubicBezTo>
                        <a:pt x="562" y="496"/>
                        <a:pt x="684" y="521"/>
                        <a:pt x="781" y="521"/>
                      </a:cubicBezTo>
                      <a:cubicBezTo>
                        <a:pt x="882" y="521"/>
                        <a:pt x="955" y="494"/>
                        <a:pt x="976" y="441"/>
                      </a:cubicBezTo>
                      <a:cubicBezTo>
                        <a:pt x="1016" y="337"/>
                        <a:pt x="839" y="172"/>
                        <a:pt x="579" y="74"/>
                      </a:cubicBezTo>
                      <a:cubicBezTo>
                        <a:pt x="453" y="25"/>
                        <a:pt x="331" y="1"/>
                        <a:pt x="23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2" name="Google Shape;1562;p36"/>
                <p:cNvSpPr/>
                <p:nvPr/>
              </p:nvSpPr>
              <p:spPr>
                <a:xfrm>
                  <a:off x="1240753" y="3842556"/>
                  <a:ext cx="21163" cy="16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2" h="1169" extrusionOk="0">
                      <a:moveTo>
                        <a:pt x="128" y="0"/>
                      </a:moveTo>
                      <a:cubicBezTo>
                        <a:pt x="112" y="0"/>
                        <a:pt x="99" y="4"/>
                        <a:pt x="89" y="12"/>
                      </a:cubicBezTo>
                      <a:cubicBezTo>
                        <a:pt x="1" y="76"/>
                        <a:pt x="186" y="468"/>
                        <a:pt x="586" y="797"/>
                      </a:cubicBezTo>
                      <a:cubicBezTo>
                        <a:pt x="892" y="1047"/>
                        <a:pt x="1208" y="1168"/>
                        <a:pt x="1361" y="1168"/>
                      </a:cubicBezTo>
                      <a:cubicBezTo>
                        <a:pt x="1409" y="1168"/>
                        <a:pt x="1441" y="1157"/>
                        <a:pt x="1452" y="1133"/>
                      </a:cubicBezTo>
                      <a:cubicBezTo>
                        <a:pt x="1502" y="1032"/>
                        <a:pt x="1200" y="783"/>
                        <a:pt x="842" y="487"/>
                      </a:cubicBezTo>
                      <a:cubicBezTo>
                        <a:pt x="522" y="225"/>
                        <a:pt x="249" y="0"/>
                        <a:pt x="128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3" name="Google Shape;1563;p36"/>
                <p:cNvSpPr/>
                <p:nvPr/>
              </p:nvSpPr>
              <p:spPr>
                <a:xfrm>
                  <a:off x="1392573" y="3740164"/>
                  <a:ext cx="12470" cy="14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1039" extrusionOk="0">
                      <a:moveTo>
                        <a:pt x="136" y="0"/>
                      </a:moveTo>
                      <a:cubicBezTo>
                        <a:pt x="113" y="0"/>
                        <a:pt x="94" y="6"/>
                        <a:pt x="81" y="19"/>
                      </a:cubicBezTo>
                      <a:cubicBezTo>
                        <a:pt x="1" y="93"/>
                        <a:pt x="111" y="352"/>
                        <a:pt x="297" y="619"/>
                      </a:cubicBezTo>
                      <a:cubicBezTo>
                        <a:pt x="462" y="857"/>
                        <a:pt x="642" y="1038"/>
                        <a:pt x="749" y="1038"/>
                      </a:cubicBezTo>
                      <a:cubicBezTo>
                        <a:pt x="763" y="1038"/>
                        <a:pt x="775" y="1036"/>
                        <a:pt x="786" y="1030"/>
                      </a:cubicBezTo>
                      <a:cubicBezTo>
                        <a:pt x="884" y="981"/>
                        <a:pt x="831" y="681"/>
                        <a:pt x="627" y="390"/>
                      </a:cubicBezTo>
                      <a:cubicBezTo>
                        <a:pt x="457" y="147"/>
                        <a:pt x="248" y="0"/>
                        <a:pt x="13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4" name="Google Shape;1564;p36"/>
                <p:cNvSpPr/>
                <p:nvPr/>
              </p:nvSpPr>
              <p:spPr>
                <a:xfrm>
                  <a:off x="1137854" y="3670306"/>
                  <a:ext cx="14837" cy="242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3" h="1724" extrusionOk="0">
                      <a:moveTo>
                        <a:pt x="120" y="1"/>
                      </a:moveTo>
                      <a:cubicBezTo>
                        <a:pt x="112" y="1"/>
                        <a:pt x="105" y="2"/>
                        <a:pt x="99" y="5"/>
                      </a:cubicBezTo>
                      <a:cubicBezTo>
                        <a:pt x="0" y="54"/>
                        <a:pt x="111" y="479"/>
                        <a:pt x="346" y="951"/>
                      </a:cubicBezTo>
                      <a:cubicBezTo>
                        <a:pt x="568" y="1394"/>
                        <a:pt x="820" y="1723"/>
                        <a:pt x="932" y="1723"/>
                      </a:cubicBezTo>
                      <a:cubicBezTo>
                        <a:pt x="939" y="1723"/>
                        <a:pt x="946" y="1722"/>
                        <a:pt x="953" y="1719"/>
                      </a:cubicBezTo>
                      <a:cubicBezTo>
                        <a:pt x="1052" y="1668"/>
                        <a:pt x="942" y="1245"/>
                        <a:pt x="707" y="772"/>
                      </a:cubicBezTo>
                      <a:cubicBezTo>
                        <a:pt x="485" y="330"/>
                        <a:pt x="233" y="1"/>
                        <a:pt x="120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5" name="Google Shape;1565;p36"/>
                <p:cNvSpPr/>
                <p:nvPr/>
              </p:nvSpPr>
              <p:spPr>
                <a:xfrm>
                  <a:off x="1415948" y="3922066"/>
                  <a:ext cx="18514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4" h="661" extrusionOk="0">
                      <a:moveTo>
                        <a:pt x="195" y="1"/>
                      </a:moveTo>
                      <a:cubicBezTo>
                        <a:pt x="117" y="1"/>
                        <a:pt x="64" y="19"/>
                        <a:pt x="47" y="56"/>
                      </a:cubicBezTo>
                      <a:cubicBezTo>
                        <a:pt x="1" y="157"/>
                        <a:pt x="238" y="362"/>
                        <a:pt x="575" y="514"/>
                      </a:cubicBezTo>
                      <a:cubicBezTo>
                        <a:pt x="787" y="609"/>
                        <a:pt x="988" y="661"/>
                        <a:pt x="1120" y="661"/>
                      </a:cubicBezTo>
                      <a:cubicBezTo>
                        <a:pt x="1198" y="661"/>
                        <a:pt x="1252" y="643"/>
                        <a:pt x="1269" y="604"/>
                      </a:cubicBezTo>
                      <a:cubicBezTo>
                        <a:pt x="1314" y="503"/>
                        <a:pt x="1077" y="298"/>
                        <a:pt x="739" y="147"/>
                      </a:cubicBezTo>
                      <a:cubicBezTo>
                        <a:pt x="527" y="52"/>
                        <a:pt x="326" y="1"/>
                        <a:pt x="19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6" name="Google Shape;1566;p36"/>
                <p:cNvSpPr/>
                <p:nvPr/>
              </p:nvSpPr>
              <p:spPr>
                <a:xfrm>
                  <a:off x="1513198" y="3851827"/>
                  <a:ext cx="7496" cy="6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431" extrusionOk="0">
                      <a:moveTo>
                        <a:pt x="239" y="1"/>
                      </a:moveTo>
                      <a:cubicBezTo>
                        <a:pt x="190" y="1"/>
                        <a:pt x="140" y="13"/>
                        <a:pt x="95" y="42"/>
                      </a:cubicBezTo>
                      <a:cubicBezTo>
                        <a:pt x="1" y="100"/>
                        <a:pt x="15" y="285"/>
                        <a:pt x="180" y="384"/>
                      </a:cubicBezTo>
                      <a:cubicBezTo>
                        <a:pt x="234" y="416"/>
                        <a:pt x="289" y="430"/>
                        <a:pt x="338" y="430"/>
                      </a:cubicBezTo>
                      <a:cubicBezTo>
                        <a:pt x="439" y="430"/>
                        <a:pt x="518" y="371"/>
                        <a:pt x="522" y="297"/>
                      </a:cubicBezTo>
                      <a:cubicBezTo>
                        <a:pt x="532" y="187"/>
                        <a:pt x="465" y="88"/>
                        <a:pt x="387" y="39"/>
                      </a:cubicBezTo>
                      <a:cubicBezTo>
                        <a:pt x="344" y="15"/>
                        <a:pt x="292" y="1"/>
                        <a:pt x="239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7" name="Google Shape;1567;p36"/>
                <p:cNvSpPr/>
                <p:nvPr/>
              </p:nvSpPr>
              <p:spPr>
                <a:xfrm>
                  <a:off x="1580534" y="3952543"/>
                  <a:ext cx="32139" cy="10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" h="734" extrusionOk="0">
                      <a:moveTo>
                        <a:pt x="225" y="0"/>
                      </a:moveTo>
                      <a:cubicBezTo>
                        <a:pt x="112" y="0"/>
                        <a:pt x="42" y="18"/>
                        <a:pt x="31" y="55"/>
                      </a:cubicBezTo>
                      <a:cubicBezTo>
                        <a:pt x="1" y="163"/>
                        <a:pt x="473" y="388"/>
                        <a:pt x="1086" y="561"/>
                      </a:cubicBezTo>
                      <a:cubicBezTo>
                        <a:pt x="1485" y="672"/>
                        <a:pt x="1846" y="734"/>
                        <a:pt x="2057" y="734"/>
                      </a:cubicBezTo>
                      <a:cubicBezTo>
                        <a:pt x="2170" y="734"/>
                        <a:pt x="2240" y="716"/>
                        <a:pt x="2250" y="679"/>
                      </a:cubicBezTo>
                      <a:cubicBezTo>
                        <a:pt x="2281" y="571"/>
                        <a:pt x="1807" y="347"/>
                        <a:pt x="1195" y="174"/>
                      </a:cubicBezTo>
                      <a:cubicBezTo>
                        <a:pt x="796" y="62"/>
                        <a:pt x="436" y="0"/>
                        <a:pt x="2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8" name="Google Shape;1568;p36"/>
                <p:cNvSpPr/>
                <p:nvPr/>
              </p:nvSpPr>
              <p:spPr>
                <a:xfrm>
                  <a:off x="1585536" y="4008832"/>
                  <a:ext cx="22192" cy="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5" h="410" extrusionOk="0">
                      <a:moveTo>
                        <a:pt x="1005" y="1"/>
                      </a:moveTo>
                      <a:cubicBezTo>
                        <a:pt x="932" y="1"/>
                        <a:pt x="855" y="3"/>
                        <a:pt x="775" y="6"/>
                      </a:cubicBezTo>
                      <a:cubicBezTo>
                        <a:pt x="363" y="23"/>
                        <a:pt x="21" y="83"/>
                        <a:pt x="10" y="195"/>
                      </a:cubicBezTo>
                      <a:cubicBezTo>
                        <a:pt x="0" y="298"/>
                        <a:pt x="298" y="409"/>
                        <a:pt x="692" y="409"/>
                      </a:cubicBezTo>
                      <a:cubicBezTo>
                        <a:pt x="725" y="409"/>
                        <a:pt x="759" y="408"/>
                        <a:pt x="794" y="407"/>
                      </a:cubicBezTo>
                      <a:cubicBezTo>
                        <a:pt x="1237" y="385"/>
                        <a:pt x="1575" y="231"/>
                        <a:pt x="1553" y="123"/>
                      </a:cubicBezTo>
                      <a:cubicBezTo>
                        <a:pt x="1536" y="34"/>
                        <a:pt x="1308" y="1"/>
                        <a:pt x="100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9" name="Google Shape;1569;p36"/>
                <p:cNvSpPr/>
                <p:nvPr/>
              </p:nvSpPr>
              <p:spPr>
                <a:xfrm>
                  <a:off x="1711838" y="3925659"/>
                  <a:ext cx="11892" cy="6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" h="460" extrusionOk="0">
                      <a:moveTo>
                        <a:pt x="262" y="1"/>
                      </a:moveTo>
                      <a:cubicBezTo>
                        <a:pt x="147" y="1"/>
                        <a:pt x="59" y="37"/>
                        <a:pt x="37" y="103"/>
                      </a:cubicBezTo>
                      <a:cubicBezTo>
                        <a:pt x="1" y="208"/>
                        <a:pt x="146" y="351"/>
                        <a:pt x="359" y="421"/>
                      </a:cubicBezTo>
                      <a:cubicBezTo>
                        <a:pt x="438" y="447"/>
                        <a:pt x="516" y="459"/>
                        <a:pt x="583" y="459"/>
                      </a:cubicBezTo>
                      <a:cubicBezTo>
                        <a:pt x="699" y="459"/>
                        <a:pt x="787" y="424"/>
                        <a:pt x="808" y="357"/>
                      </a:cubicBezTo>
                      <a:cubicBezTo>
                        <a:pt x="843" y="251"/>
                        <a:pt x="698" y="110"/>
                        <a:pt x="485" y="39"/>
                      </a:cubicBezTo>
                      <a:cubicBezTo>
                        <a:pt x="406" y="13"/>
                        <a:pt x="329" y="1"/>
                        <a:pt x="26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0" name="Google Shape;1570;p36"/>
                <p:cNvSpPr/>
                <p:nvPr/>
              </p:nvSpPr>
              <p:spPr>
                <a:xfrm>
                  <a:off x="1576490" y="3692780"/>
                  <a:ext cx="18458" cy="10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0" h="770" extrusionOk="0">
                      <a:moveTo>
                        <a:pt x="166" y="1"/>
                      </a:moveTo>
                      <a:cubicBezTo>
                        <a:pt x="111" y="1"/>
                        <a:pt x="72" y="14"/>
                        <a:pt x="56" y="43"/>
                      </a:cubicBezTo>
                      <a:cubicBezTo>
                        <a:pt x="0" y="138"/>
                        <a:pt x="225" y="370"/>
                        <a:pt x="555" y="559"/>
                      </a:cubicBezTo>
                      <a:cubicBezTo>
                        <a:pt x="788" y="693"/>
                        <a:pt x="1013" y="770"/>
                        <a:pt x="1144" y="770"/>
                      </a:cubicBezTo>
                      <a:cubicBezTo>
                        <a:pt x="1199" y="770"/>
                        <a:pt x="1238" y="756"/>
                        <a:pt x="1255" y="728"/>
                      </a:cubicBezTo>
                      <a:cubicBezTo>
                        <a:pt x="1309" y="631"/>
                        <a:pt x="1086" y="399"/>
                        <a:pt x="755" y="210"/>
                      </a:cubicBezTo>
                      <a:cubicBezTo>
                        <a:pt x="521" y="77"/>
                        <a:pt x="297" y="1"/>
                        <a:pt x="16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1" name="Google Shape;1571;p36"/>
                <p:cNvSpPr/>
                <p:nvPr/>
              </p:nvSpPr>
              <p:spPr>
                <a:xfrm>
                  <a:off x="1666243" y="3570112"/>
                  <a:ext cx="10906" cy="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4" h="893" extrusionOk="0">
                      <a:moveTo>
                        <a:pt x="134" y="0"/>
                      </a:moveTo>
                      <a:cubicBezTo>
                        <a:pt x="124" y="0"/>
                        <a:pt x="114" y="2"/>
                        <a:pt x="104" y="5"/>
                      </a:cubicBezTo>
                      <a:cubicBezTo>
                        <a:pt x="0" y="40"/>
                        <a:pt x="1" y="319"/>
                        <a:pt x="188" y="584"/>
                      </a:cubicBezTo>
                      <a:cubicBezTo>
                        <a:pt x="329" y="787"/>
                        <a:pt x="514" y="893"/>
                        <a:pt x="625" y="893"/>
                      </a:cubicBezTo>
                      <a:cubicBezTo>
                        <a:pt x="659" y="893"/>
                        <a:pt x="686" y="883"/>
                        <a:pt x="703" y="862"/>
                      </a:cubicBezTo>
                      <a:cubicBezTo>
                        <a:pt x="773" y="776"/>
                        <a:pt x="665" y="569"/>
                        <a:pt x="516" y="355"/>
                      </a:cubicBezTo>
                      <a:cubicBezTo>
                        <a:pt x="380" y="161"/>
                        <a:pt x="239" y="0"/>
                        <a:pt x="13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2" name="Google Shape;1572;p36"/>
                <p:cNvSpPr/>
                <p:nvPr/>
              </p:nvSpPr>
              <p:spPr>
                <a:xfrm>
                  <a:off x="1493782" y="3592966"/>
                  <a:ext cx="10046" cy="12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" h="878" extrusionOk="0">
                      <a:moveTo>
                        <a:pt x="143" y="0"/>
                      </a:moveTo>
                      <a:cubicBezTo>
                        <a:pt x="125" y="0"/>
                        <a:pt x="109" y="5"/>
                        <a:pt x="95" y="13"/>
                      </a:cubicBezTo>
                      <a:cubicBezTo>
                        <a:pt x="1" y="72"/>
                        <a:pt x="40" y="310"/>
                        <a:pt x="184" y="544"/>
                      </a:cubicBezTo>
                      <a:cubicBezTo>
                        <a:pt x="307" y="744"/>
                        <a:pt x="466" y="878"/>
                        <a:pt x="569" y="878"/>
                      </a:cubicBezTo>
                      <a:cubicBezTo>
                        <a:pt x="587" y="878"/>
                        <a:pt x="604" y="873"/>
                        <a:pt x="618" y="864"/>
                      </a:cubicBezTo>
                      <a:cubicBezTo>
                        <a:pt x="712" y="806"/>
                        <a:pt x="671" y="569"/>
                        <a:pt x="527" y="334"/>
                      </a:cubicBezTo>
                      <a:cubicBezTo>
                        <a:pt x="405" y="134"/>
                        <a:pt x="246" y="0"/>
                        <a:pt x="14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3" name="Google Shape;1573;p36"/>
                <p:cNvSpPr/>
                <p:nvPr/>
              </p:nvSpPr>
              <p:spPr>
                <a:xfrm>
                  <a:off x="1694057" y="3673828"/>
                  <a:ext cx="15908" cy="23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9" h="1643" extrusionOk="0">
                      <a:moveTo>
                        <a:pt x="121" y="1"/>
                      </a:moveTo>
                      <a:cubicBezTo>
                        <a:pt x="112" y="1"/>
                        <a:pt x="103" y="3"/>
                        <a:pt x="96" y="7"/>
                      </a:cubicBezTo>
                      <a:cubicBezTo>
                        <a:pt x="0" y="63"/>
                        <a:pt x="132" y="472"/>
                        <a:pt x="390" y="922"/>
                      </a:cubicBezTo>
                      <a:cubicBezTo>
                        <a:pt x="630" y="1337"/>
                        <a:pt x="893" y="1643"/>
                        <a:pt x="1008" y="1643"/>
                      </a:cubicBezTo>
                      <a:cubicBezTo>
                        <a:pt x="1017" y="1643"/>
                        <a:pt x="1025" y="1641"/>
                        <a:pt x="1033" y="1636"/>
                      </a:cubicBezTo>
                      <a:cubicBezTo>
                        <a:pt x="1129" y="1582"/>
                        <a:pt x="997" y="1171"/>
                        <a:pt x="739" y="722"/>
                      </a:cubicBezTo>
                      <a:cubicBezTo>
                        <a:pt x="500" y="306"/>
                        <a:pt x="236" y="1"/>
                        <a:pt x="12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4" name="Google Shape;1574;p36"/>
                <p:cNvSpPr/>
                <p:nvPr/>
              </p:nvSpPr>
              <p:spPr>
                <a:xfrm>
                  <a:off x="1685279" y="3366342"/>
                  <a:ext cx="7031" cy="229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1628" extrusionOk="0">
                      <a:moveTo>
                        <a:pt x="203" y="1"/>
                      </a:moveTo>
                      <a:cubicBezTo>
                        <a:pt x="90" y="1"/>
                        <a:pt x="1" y="377"/>
                        <a:pt x="53" y="840"/>
                      </a:cubicBezTo>
                      <a:cubicBezTo>
                        <a:pt x="103" y="1287"/>
                        <a:pt x="263" y="1628"/>
                        <a:pt x="371" y="1628"/>
                      </a:cubicBezTo>
                      <a:cubicBezTo>
                        <a:pt x="375" y="1628"/>
                        <a:pt x="379" y="1627"/>
                        <a:pt x="383" y="1626"/>
                      </a:cubicBezTo>
                      <a:cubicBezTo>
                        <a:pt x="492" y="1601"/>
                        <a:pt x="498" y="1234"/>
                        <a:pt x="452" y="796"/>
                      </a:cubicBezTo>
                      <a:cubicBezTo>
                        <a:pt x="405" y="359"/>
                        <a:pt x="315" y="2"/>
                        <a:pt x="203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5" name="Google Shape;1575;p36"/>
                <p:cNvSpPr/>
                <p:nvPr/>
              </p:nvSpPr>
              <p:spPr>
                <a:xfrm>
                  <a:off x="1602049" y="3442344"/>
                  <a:ext cx="8355" cy="18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" h="1281" extrusionOk="0">
                      <a:moveTo>
                        <a:pt x="128" y="0"/>
                      </a:moveTo>
                      <a:cubicBezTo>
                        <a:pt x="122" y="0"/>
                        <a:pt x="116" y="1"/>
                        <a:pt x="110" y="3"/>
                      </a:cubicBezTo>
                      <a:cubicBezTo>
                        <a:pt x="4" y="35"/>
                        <a:pt x="1" y="345"/>
                        <a:pt x="105" y="697"/>
                      </a:cubicBezTo>
                      <a:cubicBezTo>
                        <a:pt x="203" y="1031"/>
                        <a:pt x="359" y="1281"/>
                        <a:pt x="466" y="1281"/>
                      </a:cubicBezTo>
                      <a:cubicBezTo>
                        <a:pt x="472" y="1281"/>
                        <a:pt x="478" y="1280"/>
                        <a:pt x="484" y="1279"/>
                      </a:cubicBezTo>
                      <a:cubicBezTo>
                        <a:pt x="590" y="1247"/>
                        <a:pt x="593" y="937"/>
                        <a:pt x="490" y="584"/>
                      </a:cubicBezTo>
                      <a:cubicBezTo>
                        <a:pt x="392" y="250"/>
                        <a:pt x="234" y="0"/>
                        <a:pt x="128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6" name="Google Shape;1576;p36"/>
                <p:cNvSpPr/>
                <p:nvPr/>
              </p:nvSpPr>
              <p:spPr>
                <a:xfrm>
                  <a:off x="1830645" y="3249409"/>
                  <a:ext cx="7538" cy="157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" h="1117" extrusionOk="0">
                      <a:moveTo>
                        <a:pt x="156" y="0"/>
                      </a:moveTo>
                      <a:cubicBezTo>
                        <a:pt x="150" y="0"/>
                        <a:pt x="145" y="1"/>
                        <a:pt x="139" y="2"/>
                      </a:cubicBezTo>
                      <a:cubicBezTo>
                        <a:pt x="32" y="26"/>
                        <a:pt x="1" y="296"/>
                        <a:pt x="71" y="603"/>
                      </a:cubicBezTo>
                      <a:cubicBezTo>
                        <a:pt x="138" y="895"/>
                        <a:pt x="274" y="1116"/>
                        <a:pt x="379" y="1116"/>
                      </a:cubicBezTo>
                      <a:cubicBezTo>
                        <a:pt x="385" y="1116"/>
                        <a:pt x="391" y="1115"/>
                        <a:pt x="396" y="1114"/>
                      </a:cubicBezTo>
                      <a:cubicBezTo>
                        <a:pt x="505" y="1090"/>
                        <a:pt x="534" y="820"/>
                        <a:pt x="463" y="513"/>
                      </a:cubicBezTo>
                      <a:cubicBezTo>
                        <a:pt x="394" y="221"/>
                        <a:pt x="261" y="0"/>
                        <a:pt x="15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7" name="Google Shape;1577;p36"/>
                <p:cNvSpPr/>
                <p:nvPr/>
              </p:nvSpPr>
              <p:spPr>
                <a:xfrm>
                  <a:off x="1874324" y="3385674"/>
                  <a:ext cx="10652" cy="20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" h="1461" extrusionOk="0">
                      <a:moveTo>
                        <a:pt x="141" y="1"/>
                      </a:moveTo>
                      <a:cubicBezTo>
                        <a:pt x="137" y="1"/>
                        <a:pt x="133" y="1"/>
                        <a:pt x="130" y="2"/>
                      </a:cubicBezTo>
                      <a:cubicBezTo>
                        <a:pt x="19" y="23"/>
                        <a:pt x="1" y="395"/>
                        <a:pt x="154" y="814"/>
                      </a:cubicBezTo>
                      <a:cubicBezTo>
                        <a:pt x="294" y="1200"/>
                        <a:pt x="520" y="1461"/>
                        <a:pt x="631" y="1461"/>
                      </a:cubicBezTo>
                      <a:cubicBezTo>
                        <a:pt x="641" y="1461"/>
                        <a:pt x="650" y="1459"/>
                        <a:pt x="658" y="1454"/>
                      </a:cubicBezTo>
                      <a:cubicBezTo>
                        <a:pt x="755" y="1399"/>
                        <a:pt x="670" y="1063"/>
                        <a:pt x="532" y="677"/>
                      </a:cubicBezTo>
                      <a:cubicBezTo>
                        <a:pt x="396" y="304"/>
                        <a:pt x="250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8" name="Google Shape;1578;p36"/>
                <p:cNvSpPr/>
                <p:nvPr/>
              </p:nvSpPr>
              <p:spPr>
                <a:xfrm>
                  <a:off x="1605882" y="3287861"/>
                  <a:ext cx="9849" cy="12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9" h="889" extrusionOk="0">
                      <a:moveTo>
                        <a:pt x="141" y="1"/>
                      </a:moveTo>
                      <a:cubicBezTo>
                        <a:pt x="131" y="1"/>
                        <a:pt x="120" y="2"/>
                        <a:pt x="111" y="6"/>
                      </a:cubicBezTo>
                      <a:cubicBezTo>
                        <a:pt x="6" y="42"/>
                        <a:pt x="0" y="301"/>
                        <a:pt x="153" y="559"/>
                      </a:cubicBezTo>
                      <a:cubicBezTo>
                        <a:pt x="276" y="768"/>
                        <a:pt x="448" y="889"/>
                        <a:pt x="554" y="889"/>
                      </a:cubicBezTo>
                      <a:cubicBezTo>
                        <a:pt x="579" y="889"/>
                        <a:pt x="600" y="882"/>
                        <a:pt x="616" y="868"/>
                      </a:cubicBezTo>
                      <a:cubicBezTo>
                        <a:pt x="699" y="793"/>
                        <a:pt x="627" y="578"/>
                        <a:pt x="499" y="357"/>
                      </a:cubicBezTo>
                      <a:cubicBezTo>
                        <a:pt x="383" y="156"/>
                        <a:pt x="245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9" name="Google Shape;1579;p36"/>
                <p:cNvSpPr/>
                <p:nvPr/>
              </p:nvSpPr>
              <p:spPr>
                <a:xfrm>
                  <a:off x="2027173" y="3104607"/>
                  <a:ext cx="6890" cy="133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947" extrusionOk="0">
                      <a:moveTo>
                        <a:pt x="176" y="0"/>
                      </a:moveTo>
                      <a:cubicBezTo>
                        <a:pt x="171" y="0"/>
                        <a:pt x="167" y="1"/>
                        <a:pt x="162" y="2"/>
                      </a:cubicBezTo>
                      <a:cubicBezTo>
                        <a:pt x="53" y="22"/>
                        <a:pt x="1" y="248"/>
                        <a:pt x="47" y="509"/>
                      </a:cubicBezTo>
                      <a:cubicBezTo>
                        <a:pt x="91" y="757"/>
                        <a:pt x="208" y="946"/>
                        <a:pt x="313" y="946"/>
                      </a:cubicBezTo>
                      <a:cubicBezTo>
                        <a:pt x="318" y="946"/>
                        <a:pt x="323" y="946"/>
                        <a:pt x="328" y="945"/>
                      </a:cubicBezTo>
                      <a:cubicBezTo>
                        <a:pt x="437" y="925"/>
                        <a:pt x="489" y="699"/>
                        <a:pt x="442" y="438"/>
                      </a:cubicBezTo>
                      <a:cubicBezTo>
                        <a:pt x="398" y="190"/>
                        <a:pt x="282" y="0"/>
                        <a:pt x="17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0" name="Google Shape;1580;p36"/>
                <p:cNvSpPr/>
                <p:nvPr/>
              </p:nvSpPr>
              <p:spPr>
                <a:xfrm>
                  <a:off x="2107063" y="3094969"/>
                  <a:ext cx="7496" cy="26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1887" extrusionOk="0">
                      <a:moveTo>
                        <a:pt x="153" y="0"/>
                      </a:moveTo>
                      <a:cubicBezTo>
                        <a:pt x="151" y="0"/>
                        <a:pt x="149" y="0"/>
                        <a:pt x="147" y="1"/>
                      </a:cubicBezTo>
                      <a:cubicBezTo>
                        <a:pt x="37" y="14"/>
                        <a:pt x="1" y="448"/>
                        <a:pt x="67" y="968"/>
                      </a:cubicBezTo>
                      <a:cubicBezTo>
                        <a:pt x="131" y="1480"/>
                        <a:pt x="270" y="1886"/>
                        <a:pt x="380" y="1886"/>
                      </a:cubicBezTo>
                      <a:cubicBezTo>
                        <a:pt x="382" y="1886"/>
                        <a:pt x="383" y="1886"/>
                        <a:pt x="385" y="1886"/>
                      </a:cubicBezTo>
                      <a:cubicBezTo>
                        <a:pt x="496" y="1872"/>
                        <a:pt x="532" y="1439"/>
                        <a:pt x="465" y="917"/>
                      </a:cubicBezTo>
                      <a:cubicBezTo>
                        <a:pt x="401" y="406"/>
                        <a:pt x="263" y="0"/>
                        <a:pt x="15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1" name="Google Shape;1581;p36"/>
                <p:cNvSpPr/>
                <p:nvPr/>
              </p:nvSpPr>
              <p:spPr>
                <a:xfrm>
                  <a:off x="1798266" y="4048369"/>
                  <a:ext cx="15795" cy="152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1" h="1079" extrusionOk="0">
                      <a:moveTo>
                        <a:pt x="985" y="1"/>
                      </a:moveTo>
                      <a:cubicBezTo>
                        <a:pt x="868" y="1"/>
                        <a:pt x="634" y="161"/>
                        <a:pt x="412" y="404"/>
                      </a:cubicBezTo>
                      <a:cubicBezTo>
                        <a:pt x="148" y="691"/>
                        <a:pt x="0" y="986"/>
                        <a:pt x="83" y="1061"/>
                      </a:cubicBezTo>
                      <a:cubicBezTo>
                        <a:pt x="95" y="1073"/>
                        <a:pt x="113" y="1078"/>
                        <a:pt x="135" y="1078"/>
                      </a:cubicBezTo>
                      <a:cubicBezTo>
                        <a:pt x="252" y="1078"/>
                        <a:pt x="486" y="918"/>
                        <a:pt x="708" y="675"/>
                      </a:cubicBezTo>
                      <a:cubicBezTo>
                        <a:pt x="973" y="386"/>
                        <a:pt x="1120" y="92"/>
                        <a:pt x="1038" y="18"/>
                      </a:cubicBezTo>
                      <a:cubicBezTo>
                        <a:pt x="1025" y="6"/>
                        <a:pt x="1007" y="1"/>
                        <a:pt x="98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582" name="Google Shape;1582;p36"/>
              <p:cNvSpPr/>
              <p:nvPr/>
            </p:nvSpPr>
            <p:spPr>
              <a:xfrm>
                <a:off x="2410407" y="2749158"/>
                <a:ext cx="5664" cy="2582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1833" extrusionOk="0">
                    <a:moveTo>
                      <a:pt x="201" y="0"/>
                    </a:moveTo>
                    <a:cubicBezTo>
                      <a:pt x="91" y="0"/>
                      <a:pt x="0" y="410"/>
                      <a:pt x="0" y="916"/>
                    </a:cubicBezTo>
                    <a:cubicBezTo>
                      <a:pt x="0" y="1421"/>
                      <a:pt x="91" y="1832"/>
                      <a:pt x="201" y="1832"/>
                    </a:cubicBezTo>
                    <a:cubicBezTo>
                      <a:pt x="312" y="1832"/>
                      <a:pt x="402" y="1421"/>
                      <a:pt x="402" y="916"/>
                    </a:cubicBezTo>
                    <a:cubicBezTo>
                      <a:pt x="402" y="410"/>
                      <a:pt x="312" y="0"/>
                      <a:pt x="201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p36"/>
              <p:cNvSpPr/>
              <p:nvPr/>
            </p:nvSpPr>
            <p:spPr>
              <a:xfrm>
                <a:off x="2517350" y="2791555"/>
                <a:ext cx="5664" cy="2582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1833" extrusionOk="0">
                    <a:moveTo>
                      <a:pt x="201" y="1"/>
                    </a:moveTo>
                    <a:cubicBezTo>
                      <a:pt x="89" y="1"/>
                      <a:pt x="0" y="411"/>
                      <a:pt x="0" y="916"/>
                    </a:cubicBezTo>
                    <a:cubicBezTo>
                      <a:pt x="0" y="1423"/>
                      <a:pt x="89" y="1833"/>
                      <a:pt x="201" y="1833"/>
                    </a:cubicBezTo>
                    <a:cubicBezTo>
                      <a:pt x="311" y="1833"/>
                      <a:pt x="402" y="1423"/>
                      <a:pt x="402" y="916"/>
                    </a:cubicBezTo>
                    <a:cubicBezTo>
                      <a:pt x="402" y="411"/>
                      <a:pt x="311" y="1"/>
                      <a:pt x="201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p36"/>
              <p:cNvSpPr/>
              <p:nvPr/>
            </p:nvSpPr>
            <p:spPr>
              <a:xfrm>
                <a:off x="2448534" y="2822905"/>
                <a:ext cx="6679" cy="29519"/>
              </a:xfrm>
              <a:custGeom>
                <a:avLst/>
                <a:gdLst/>
                <a:ahLst/>
                <a:cxnLst/>
                <a:rect l="l" t="t" r="r" b="b"/>
                <a:pathLst>
                  <a:path w="474" h="2095" extrusionOk="0">
                    <a:moveTo>
                      <a:pt x="246" y="0"/>
                    </a:moveTo>
                    <a:cubicBezTo>
                      <a:pt x="246" y="0"/>
                      <a:pt x="245" y="0"/>
                      <a:pt x="244" y="0"/>
                    </a:cubicBezTo>
                    <a:cubicBezTo>
                      <a:pt x="132" y="8"/>
                      <a:pt x="73" y="473"/>
                      <a:pt x="37" y="1038"/>
                    </a:cubicBezTo>
                    <a:cubicBezTo>
                      <a:pt x="0" y="1602"/>
                      <a:pt x="2" y="2073"/>
                      <a:pt x="113" y="2094"/>
                    </a:cubicBezTo>
                    <a:cubicBezTo>
                      <a:pt x="116" y="2095"/>
                      <a:pt x="118" y="2095"/>
                      <a:pt x="121" y="2095"/>
                    </a:cubicBezTo>
                    <a:cubicBezTo>
                      <a:pt x="228" y="2095"/>
                      <a:pt x="403" y="1645"/>
                      <a:pt x="438" y="1063"/>
                    </a:cubicBezTo>
                    <a:cubicBezTo>
                      <a:pt x="474" y="472"/>
                      <a:pt x="355" y="0"/>
                      <a:pt x="24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5" name="Google Shape;1585;p36"/>
              <p:cNvSpPr/>
              <p:nvPr/>
            </p:nvSpPr>
            <p:spPr>
              <a:xfrm>
                <a:off x="2361740" y="2861624"/>
                <a:ext cx="8877" cy="35028"/>
              </a:xfrm>
              <a:custGeom>
                <a:avLst/>
                <a:gdLst/>
                <a:ahLst/>
                <a:cxnLst/>
                <a:rect l="l" t="t" r="r" b="b"/>
                <a:pathLst>
                  <a:path w="630" h="2486" extrusionOk="0">
                    <a:moveTo>
                      <a:pt x="516" y="0"/>
                    </a:moveTo>
                    <a:cubicBezTo>
                      <a:pt x="406" y="0"/>
                      <a:pt x="229" y="534"/>
                      <a:pt x="118" y="1210"/>
                    </a:cubicBezTo>
                    <a:cubicBezTo>
                      <a:pt x="5" y="1895"/>
                      <a:pt x="1" y="2466"/>
                      <a:pt x="110" y="2485"/>
                    </a:cubicBezTo>
                    <a:cubicBezTo>
                      <a:pt x="111" y="2485"/>
                      <a:pt x="113" y="2485"/>
                      <a:pt x="115" y="2485"/>
                    </a:cubicBezTo>
                    <a:cubicBezTo>
                      <a:pt x="226" y="2485"/>
                      <a:pt x="401" y="1951"/>
                      <a:pt x="514" y="1275"/>
                    </a:cubicBezTo>
                    <a:cubicBezTo>
                      <a:pt x="627" y="590"/>
                      <a:pt x="630" y="19"/>
                      <a:pt x="521" y="1"/>
                    </a:cubicBezTo>
                    <a:cubicBezTo>
                      <a:pt x="519" y="1"/>
                      <a:pt x="517" y="0"/>
                      <a:pt x="51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6" name="Google Shape;1586;p36"/>
              <p:cNvSpPr/>
              <p:nvPr/>
            </p:nvSpPr>
            <p:spPr>
              <a:xfrm>
                <a:off x="2479109" y="2918802"/>
                <a:ext cx="6777" cy="25813"/>
              </a:xfrm>
              <a:custGeom>
                <a:avLst/>
                <a:gdLst/>
                <a:ahLst/>
                <a:cxnLst/>
                <a:rect l="l" t="t" r="r" b="b"/>
                <a:pathLst>
                  <a:path w="481" h="1832" extrusionOk="0">
                    <a:moveTo>
                      <a:pt x="310" y="0"/>
                    </a:moveTo>
                    <a:cubicBezTo>
                      <a:pt x="201" y="0"/>
                      <a:pt x="81" y="400"/>
                      <a:pt x="40" y="900"/>
                    </a:cubicBezTo>
                    <a:cubicBezTo>
                      <a:pt x="0" y="1405"/>
                      <a:pt x="57" y="1822"/>
                      <a:pt x="168" y="1831"/>
                    </a:cubicBezTo>
                    <a:cubicBezTo>
                      <a:pt x="169" y="1831"/>
                      <a:pt x="170" y="1831"/>
                      <a:pt x="171" y="1831"/>
                    </a:cubicBezTo>
                    <a:cubicBezTo>
                      <a:pt x="281" y="1831"/>
                      <a:pt x="401" y="1432"/>
                      <a:pt x="440" y="932"/>
                    </a:cubicBezTo>
                    <a:cubicBezTo>
                      <a:pt x="480" y="426"/>
                      <a:pt x="424" y="9"/>
                      <a:pt x="314" y="1"/>
                    </a:cubicBezTo>
                    <a:cubicBezTo>
                      <a:pt x="313" y="0"/>
                      <a:pt x="312" y="0"/>
                      <a:pt x="31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7" name="Google Shape;1587;p36"/>
              <p:cNvSpPr/>
              <p:nvPr/>
            </p:nvSpPr>
            <p:spPr>
              <a:xfrm>
                <a:off x="2534314" y="2950124"/>
                <a:ext cx="6763" cy="11061"/>
              </a:xfrm>
              <a:custGeom>
                <a:avLst/>
                <a:gdLst/>
                <a:ahLst/>
                <a:cxnLst/>
                <a:rect l="l" t="t" r="r" b="b"/>
                <a:pathLst>
                  <a:path w="480" h="785" extrusionOk="0">
                    <a:moveTo>
                      <a:pt x="297" y="0"/>
                    </a:moveTo>
                    <a:cubicBezTo>
                      <a:pt x="193" y="0"/>
                      <a:pt x="83" y="151"/>
                      <a:pt x="43" y="353"/>
                    </a:cubicBezTo>
                    <a:cubicBezTo>
                      <a:pt x="0" y="569"/>
                      <a:pt x="53" y="762"/>
                      <a:pt x="162" y="783"/>
                    </a:cubicBezTo>
                    <a:cubicBezTo>
                      <a:pt x="169" y="784"/>
                      <a:pt x="176" y="785"/>
                      <a:pt x="182" y="785"/>
                    </a:cubicBezTo>
                    <a:cubicBezTo>
                      <a:pt x="286" y="785"/>
                      <a:pt x="396" y="634"/>
                      <a:pt x="436" y="432"/>
                    </a:cubicBezTo>
                    <a:cubicBezTo>
                      <a:pt x="479" y="216"/>
                      <a:pt x="426" y="25"/>
                      <a:pt x="317" y="2"/>
                    </a:cubicBezTo>
                    <a:cubicBezTo>
                      <a:pt x="310" y="1"/>
                      <a:pt x="303" y="0"/>
                      <a:pt x="297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p36"/>
              <p:cNvSpPr/>
              <p:nvPr/>
            </p:nvSpPr>
            <p:spPr>
              <a:xfrm>
                <a:off x="2264815" y="3104987"/>
                <a:ext cx="13540" cy="16993"/>
              </a:xfrm>
              <a:custGeom>
                <a:avLst/>
                <a:gdLst/>
                <a:ahLst/>
                <a:cxnLst/>
                <a:rect l="l" t="t" r="r" b="b"/>
                <a:pathLst>
                  <a:path w="961" h="1206" extrusionOk="0">
                    <a:moveTo>
                      <a:pt x="830" y="1"/>
                    </a:moveTo>
                    <a:cubicBezTo>
                      <a:pt x="719" y="1"/>
                      <a:pt x="502" y="203"/>
                      <a:pt x="313" y="494"/>
                    </a:cubicBezTo>
                    <a:cubicBezTo>
                      <a:pt x="99" y="821"/>
                      <a:pt x="0" y="1135"/>
                      <a:pt x="93" y="1196"/>
                    </a:cubicBezTo>
                    <a:cubicBezTo>
                      <a:pt x="104" y="1203"/>
                      <a:pt x="116" y="1206"/>
                      <a:pt x="130" y="1206"/>
                    </a:cubicBezTo>
                    <a:cubicBezTo>
                      <a:pt x="242" y="1206"/>
                      <a:pt x="459" y="1004"/>
                      <a:pt x="648" y="713"/>
                    </a:cubicBezTo>
                    <a:cubicBezTo>
                      <a:pt x="862" y="386"/>
                      <a:pt x="961" y="72"/>
                      <a:pt x="868" y="11"/>
                    </a:cubicBezTo>
                    <a:cubicBezTo>
                      <a:pt x="857" y="4"/>
                      <a:pt x="845" y="1"/>
                      <a:pt x="830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p36"/>
              <p:cNvSpPr/>
              <p:nvPr/>
            </p:nvSpPr>
            <p:spPr>
              <a:xfrm>
                <a:off x="2369334" y="3006878"/>
                <a:ext cx="15274" cy="20698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1469" extrusionOk="0">
                    <a:moveTo>
                      <a:pt x="960" y="0"/>
                    </a:moveTo>
                    <a:cubicBezTo>
                      <a:pt x="846" y="0"/>
                      <a:pt x="596" y="263"/>
                      <a:pt x="372" y="629"/>
                    </a:cubicBezTo>
                    <a:cubicBezTo>
                      <a:pt x="124" y="1031"/>
                      <a:pt x="0" y="1402"/>
                      <a:pt x="95" y="1460"/>
                    </a:cubicBezTo>
                    <a:cubicBezTo>
                      <a:pt x="103" y="1466"/>
                      <a:pt x="113" y="1468"/>
                      <a:pt x="124" y="1468"/>
                    </a:cubicBezTo>
                    <a:cubicBezTo>
                      <a:pt x="239" y="1468"/>
                      <a:pt x="488" y="1205"/>
                      <a:pt x="713" y="839"/>
                    </a:cubicBezTo>
                    <a:cubicBezTo>
                      <a:pt x="960" y="439"/>
                      <a:pt x="1083" y="66"/>
                      <a:pt x="989" y="8"/>
                    </a:cubicBezTo>
                    <a:cubicBezTo>
                      <a:pt x="980" y="3"/>
                      <a:pt x="971" y="0"/>
                      <a:pt x="96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p36"/>
              <p:cNvSpPr/>
              <p:nvPr/>
            </p:nvSpPr>
            <p:spPr>
              <a:xfrm>
                <a:off x="2435839" y="3108552"/>
                <a:ext cx="13780" cy="18697"/>
              </a:xfrm>
              <a:custGeom>
                <a:avLst/>
                <a:gdLst/>
                <a:ahLst/>
                <a:cxnLst/>
                <a:rect l="l" t="t" r="r" b="b"/>
                <a:pathLst>
                  <a:path w="978" h="1327" extrusionOk="0">
                    <a:moveTo>
                      <a:pt x="851" y="1"/>
                    </a:moveTo>
                    <a:cubicBezTo>
                      <a:pt x="738" y="1"/>
                      <a:pt x="513" y="234"/>
                      <a:pt x="317" y="560"/>
                    </a:cubicBezTo>
                    <a:cubicBezTo>
                      <a:pt x="99" y="922"/>
                      <a:pt x="1" y="1261"/>
                      <a:pt x="96" y="1318"/>
                    </a:cubicBezTo>
                    <a:cubicBezTo>
                      <a:pt x="106" y="1324"/>
                      <a:pt x="116" y="1326"/>
                      <a:pt x="128" y="1326"/>
                    </a:cubicBezTo>
                    <a:cubicBezTo>
                      <a:pt x="241" y="1326"/>
                      <a:pt x="466" y="1093"/>
                      <a:pt x="662" y="767"/>
                    </a:cubicBezTo>
                    <a:cubicBezTo>
                      <a:pt x="880" y="406"/>
                      <a:pt x="977" y="66"/>
                      <a:pt x="883" y="9"/>
                    </a:cubicBezTo>
                    <a:cubicBezTo>
                      <a:pt x="873" y="4"/>
                      <a:pt x="863" y="1"/>
                      <a:pt x="851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p36"/>
              <p:cNvSpPr/>
              <p:nvPr/>
            </p:nvSpPr>
            <p:spPr>
              <a:xfrm>
                <a:off x="2332855" y="3152513"/>
                <a:ext cx="11427" cy="10074"/>
              </a:xfrm>
              <a:custGeom>
                <a:avLst/>
                <a:gdLst/>
                <a:ahLst/>
                <a:cxnLst/>
                <a:rect l="l" t="t" r="r" b="b"/>
                <a:pathLst>
                  <a:path w="811" h="715" extrusionOk="0">
                    <a:moveTo>
                      <a:pt x="650" y="0"/>
                    </a:moveTo>
                    <a:cubicBezTo>
                      <a:pt x="549" y="0"/>
                      <a:pt x="398" y="81"/>
                      <a:pt x="264" y="215"/>
                    </a:cubicBezTo>
                    <a:cubicBezTo>
                      <a:pt x="83" y="396"/>
                      <a:pt x="0" y="606"/>
                      <a:pt x="79" y="685"/>
                    </a:cubicBezTo>
                    <a:cubicBezTo>
                      <a:pt x="99" y="705"/>
                      <a:pt x="127" y="714"/>
                      <a:pt x="162" y="714"/>
                    </a:cubicBezTo>
                    <a:cubicBezTo>
                      <a:pt x="263" y="714"/>
                      <a:pt x="413" y="633"/>
                      <a:pt x="547" y="498"/>
                    </a:cubicBezTo>
                    <a:cubicBezTo>
                      <a:pt x="728" y="317"/>
                      <a:pt x="811" y="109"/>
                      <a:pt x="733" y="30"/>
                    </a:cubicBezTo>
                    <a:cubicBezTo>
                      <a:pt x="713" y="10"/>
                      <a:pt x="684" y="0"/>
                      <a:pt x="65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p36"/>
              <p:cNvSpPr/>
              <p:nvPr/>
            </p:nvSpPr>
            <p:spPr>
              <a:xfrm>
                <a:off x="2187221" y="3161572"/>
                <a:ext cx="16683" cy="11906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845" extrusionOk="0">
                    <a:moveTo>
                      <a:pt x="1031" y="0"/>
                    </a:moveTo>
                    <a:cubicBezTo>
                      <a:pt x="909" y="0"/>
                      <a:pt x="692" y="98"/>
                      <a:pt x="473" y="261"/>
                    </a:cubicBezTo>
                    <a:cubicBezTo>
                      <a:pt x="183" y="477"/>
                      <a:pt x="1" y="723"/>
                      <a:pt x="67" y="812"/>
                    </a:cubicBezTo>
                    <a:cubicBezTo>
                      <a:pt x="83" y="834"/>
                      <a:pt x="113" y="844"/>
                      <a:pt x="153" y="844"/>
                    </a:cubicBezTo>
                    <a:cubicBezTo>
                      <a:pt x="275" y="844"/>
                      <a:pt x="493" y="746"/>
                      <a:pt x="712" y="583"/>
                    </a:cubicBezTo>
                    <a:cubicBezTo>
                      <a:pt x="1002" y="368"/>
                      <a:pt x="1183" y="120"/>
                      <a:pt x="1117" y="32"/>
                    </a:cubicBezTo>
                    <a:cubicBezTo>
                      <a:pt x="1101" y="11"/>
                      <a:pt x="1071" y="0"/>
                      <a:pt x="1031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p36"/>
              <p:cNvSpPr/>
              <p:nvPr/>
            </p:nvSpPr>
            <p:spPr>
              <a:xfrm>
                <a:off x="2248104" y="3255975"/>
                <a:ext cx="24249" cy="20726"/>
              </a:xfrm>
              <a:custGeom>
                <a:avLst/>
                <a:gdLst/>
                <a:ahLst/>
                <a:cxnLst/>
                <a:rect l="l" t="t" r="r" b="b"/>
                <a:pathLst>
                  <a:path w="1721" h="1471" extrusionOk="0">
                    <a:moveTo>
                      <a:pt x="1602" y="1"/>
                    </a:moveTo>
                    <a:cubicBezTo>
                      <a:pt x="1466" y="1"/>
                      <a:pt x="1103" y="241"/>
                      <a:pt x="724" y="587"/>
                    </a:cubicBezTo>
                    <a:cubicBezTo>
                      <a:pt x="292" y="985"/>
                      <a:pt x="1" y="1373"/>
                      <a:pt x="77" y="1456"/>
                    </a:cubicBezTo>
                    <a:cubicBezTo>
                      <a:pt x="86" y="1466"/>
                      <a:pt x="101" y="1471"/>
                      <a:pt x="120" y="1471"/>
                    </a:cubicBezTo>
                    <a:cubicBezTo>
                      <a:pt x="256" y="1471"/>
                      <a:pt x="618" y="1232"/>
                      <a:pt x="997" y="884"/>
                    </a:cubicBezTo>
                    <a:cubicBezTo>
                      <a:pt x="1431" y="486"/>
                      <a:pt x="1721" y="97"/>
                      <a:pt x="1646" y="16"/>
                    </a:cubicBezTo>
                    <a:cubicBezTo>
                      <a:pt x="1637" y="6"/>
                      <a:pt x="1622" y="1"/>
                      <a:pt x="1602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p36"/>
              <p:cNvSpPr/>
              <p:nvPr/>
            </p:nvSpPr>
            <p:spPr>
              <a:xfrm>
                <a:off x="2338477" y="3302219"/>
                <a:ext cx="19022" cy="20585"/>
              </a:xfrm>
              <a:custGeom>
                <a:avLst/>
                <a:gdLst/>
                <a:ahLst/>
                <a:cxnLst/>
                <a:rect l="l" t="t" r="r" b="b"/>
                <a:pathLst>
                  <a:path w="1350" h="1461" extrusionOk="0">
                    <a:moveTo>
                      <a:pt x="1228" y="0"/>
                    </a:moveTo>
                    <a:cubicBezTo>
                      <a:pt x="1114" y="0"/>
                      <a:pt x="865" y="298"/>
                      <a:pt x="573" y="651"/>
                    </a:cubicBezTo>
                    <a:cubicBezTo>
                      <a:pt x="261" y="1033"/>
                      <a:pt x="1" y="1352"/>
                      <a:pt x="70" y="1441"/>
                    </a:cubicBezTo>
                    <a:cubicBezTo>
                      <a:pt x="80" y="1454"/>
                      <a:pt x="98" y="1461"/>
                      <a:pt x="122" y="1461"/>
                    </a:cubicBezTo>
                    <a:cubicBezTo>
                      <a:pt x="257" y="1461"/>
                      <a:pt x="592" y="1260"/>
                      <a:pt x="883" y="905"/>
                    </a:cubicBezTo>
                    <a:cubicBezTo>
                      <a:pt x="1227" y="487"/>
                      <a:pt x="1350" y="54"/>
                      <a:pt x="1252" y="6"/>
                    </a:cubicBezTo>
                    <a:cubicBezTo>
                      <a:pt x="1245" y="2"/>
                      <a:pt x="1237" y="0"/>
                      <a:pt x="122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p36"/>
              <p:cNvSpPr/>
              <p:nvPr/>
            </p:nvSpPr>
            <p:spPr>
              <a:xfrm>
                <a:off x="2446773" y="3202391"/>
                <a:ext cx="9948" cy="13301"/>
              </a:xfrm>
              <a:custGeom>
                <a:avLst/>
                <a:gdLst/>
                <a:ahLst/>
                <a:cxnLst/>
                <a:rect l="l" t="t" r="r" b="b"/>
                <a:pathLst>
                  <a:path w="706" h="944" extrusionOk="0">
                    <a:moveTo>
                      <a:pt x="566" y="0"/>
                    </a:moveTo>
                    <a:cubicBezTo>
                      <a:pt x="462" y="0"/>
                      <a:pt x="300" y="152"/>
                      <a:pt x="177" y="375"/>
                    </a:cubicBezTo>
                    <a:cubicBezTo>
                      <a:pt x="36" y="630"/>
                      <a:pt x="0" y="880"/>
                      <a:pt x="97" y="934"/>
                    </a:cubicBezTo>
                    <a:cubicBezTo>
                      <a:pt x="110" y="940"/>
                      <a:pt x="124" y="944"/>
                      <a:pt x="139" y="944"/>
                    </a:cubicBezTo>
                    <a:cubicBezTo>
                      <a:pt x="243" y="944"/>
                      <a:pt x="405" y="792"/>
                      <a:pt x="528" y="569"/>
                    </a:cubicBezTo>
                    <a:cubicBezTo>
                      <a:pt x="669" y="315"/>
                      <a:pt x="705" y="65"/>
                      <a:pt x="608" y="10"/>
                    </a:cubicBezTo>
                    <a:cubicBezTo>
                      <a:pt x="596" y="4"/>
                      <a:pt x="582" y="0"/>
                      <a:pt x="56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p36"/>
              <p:cNvSpPr/>
              <p:nvPr/>
            </p:nvSpPr>
            <p:spPr>
              <a:xfrm>
                <a:off x="2507374" y="3051473"/>
                <a:ext cx="10567" cy="20290"/>
              </a:xfrm>
              <a:custGeom>
                <a:avLst/>
                <a:gdLst/>
                <a:ahLst/>
                <a:cxnLst/>
                <a:rect l="l" t="t" r="r" b="b"/>
                <a:pathLst>
                  <a:path w="750" h="1440" extrusionOk="0">
                    <a:moveTo>
                      <a:pt x="625" y="0"/>
                    </a:moveTo>
                    <a:cubicBezTo>
                      <a:pt x="516" y="0"/>
                      <a:pt x="326" y="277"/>
                      <a:pt x="187" y="649"/>
                    </a:cubicBezTo>
                    <a:cubicBezTo>
                      <a:pt x="38" y="1045"/>
                      <a:pt x="0" y="1397"/>
                      <a:pt x="104" y="1437"/>
                    </a:cubicBezTo>
                    <a:cubicBezTo>
                      <a:pt x="110" y="1439"/>
                      <a:pt x="117" y="1440"/>
                      <a:pt x="124" y="1440"/>
                    </a:cubicBezTo>
                    <a:cubicBezTo>
                      <a:pt x="232" y="1440"/>
                      <a:pt x="423" y="1163"/>
                      <a:pt x="563" y="790"/>
                    </a:cubicBezTo>
                    <a:cubicBezTo>
                      <a:pt x="712" y="395"/>
                      <a:pt x="749" y="42"/>
                      <a:pt x="646" y="4"/>
                    </a:cubicBezTo>
                    <a:cubicBezTo>
                      <a:pt x="639" y="1"/>
                      <a:pt x="632" y="0"/>
                      <a:pt x="625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7" name="Google Shape;1597;p36"/>
              <p:cNvSpPr/>
              <p:nvPr/>
            </p:nvSpPr>
            <p:spPr>
              <a:xfrm>
                <a:off x="2481829" y="2708537"/>
                <a:ext cx="8369" cy="20360"/>
              </a:xfrm>
              <a:custGeom>
                <a:avLst/>
                <a:gdLst/>
                <a:ahLst/>
                <a:cxnLst/>
                <a:rect l="l" t="t" r="r" b="b"/>
                <a:pathLst>
                  <a:path w="594" h="1445" extrusionOk="0">
                    <a:moveTo>
                      <a:pt x="126" y="1"/>
                    </a:moveTo>
                    <a:cubicBezTo>
                      <a:pt x="117" y="1"/>
                      <a:pt x="110" y="2"/>
                      <a:pt x="102" y="6"/>
                    </a:cubicBezTo>
                    <a:cubicBezTo>
                      <a:pt x="0" y="54"/>
                      <a:pt x="52" y="373"/>
                      <a:pt x="118" y="747"/>
                    </a:cubicBezTo>
                    <a:cubicBezTo>
                      <a:pt x="190" y="1119"/>
                      <a:pt x="257" y="1436"/>
                      <a:pt x="370" y="1444"/>
                    </a:cubicBezTo>
                    <a:cubicBezTo>
                      <a:pt x="371" y="1444"/>
                      <a:pt x="373" y="1444"/>
                      <a:pt x="375" y="1444"/>
                    </a:cubicBezTo>
                    <a:cubicBezTo>
                      <a:pt x="481" y="1444"/>
                      <a:pt x="593" y="1097"/>
                      <a:pt x="514" y="674"/>
                    </a:cubicBezTo>
                    <a:cubicBezTo>
                      <a:pt x="440" y="274"/>
                      <a:pt x="233" y="1"/>
                      <a:pt x="12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98" name="Google Shape;1598;p36"/>
            <p:cNvSpPr/>
            <p:nvPr/>
          </p:nvSpPr>
          <p:spPr>
            <a:xfrm>
              <a:off x="1356492" y="1856735"/>
              <a:ext cx="289667" cy="266165"/>
            </a:xfrm>
            <a:custGeom>
              <a:avLst/>
              <a:gdLst/>
              <a:ahLst/>
              <a:cxnLst/>
              <a:rect l="l" t="t" r="r" b="b"/>
              <a:pathLst>
                <a:path w="17625" h="16195" extrusionOk="0">
                  <a:moveTo>
                    <a:pt x="7623" y="0"/>
                  </a:moveTo>
                  <a:cubicBezTo>
                    <a:pt x="7575" y="0"/>
                    <a:pt x="7527" y="5"/>
                    <a:pt x="7479" y="15"/>
                  </a:cubicBezTo>
                  <a:cubicBezTo>
                    <a:pt x="7113" y="91"/>
                    <a:pt x="6878" y="451"/>
                    <a:pt x="6760" y="807"/>
                  </a:cubicBezTo>
                  <a:cubicBezTo>
                    <a:pt x="6591" y="1321"/>
                    <a:pt x="6585" y="1875"/>
                    <a:pt x="6602" y="2418"/>
                  </a:cubicBezTo>
                  <a:cubicBezTo>
                    <a:pt x="6665" y="4470"/>
                    <a:pt x="7048" y="6509"/>
                    <a:pt x="7700" y="8456"/>
                  </a:cubicBezTo>
                  <a:lnTo>
                    <a:pt x="7684" y="8468"/>
                  </a:lnTo>
                  <a:cubicBezTo>
                    <a:pt x="7215" y="7415"/>
                    <a:pt x="6400" y="6517"/>
                    <a:pt x="5406" y="5925"/>
                  </a:cubicBezTo>
                  <a:cubicBezTo>
                    <a:pt x="4387" y="5317"/>
                    <a:pt x="3196" y="5020"/>
                    <a:pt x="2007" y="5020"/>
                  </a:cubicBezTo>
                  <a:cubicBezTo>
                    <a:pt x="1814" y="5020"/>
                    <a:pt x="1621" y="5028"/>
                    <a:pt x="1428" y="5044"/>
                  </a:cubicBezTo>
                  <a:cubicBezTo>
                    <a:pt x="893" y="5088"/>
                    <a:pt x="273" y="5259"/>
                    <a:pt x="83" y="5762"/>
                  </a:cubicBezTo>
                  <a:cubicBezTo>
                    <a:pt x="1" y="5976"/>
                    <a:pt x="17" y="6219"/>
                    <a:pt x="78" y="6439"/>
                  </a:cubicBezTo>
                  <a:cubicBezTo>
                    <a:pt x="285" y="7198"/>
                    <a:pt x="969" y="7733"/>
                    <a:pt x="1677" y="8076"/>
                  </a:cubicBezTo>
                  <a:cubicBezTo>
                    <a:pt x="3101" y="8768"/>
                    <a:pt x="4704" y="8898"/>
                    <a:pt x="6304" y="8898"/>
                  </a:cubicBezTo>
                  <a:cubicBezTo>
                    <a:pt x="6602" y="8898"/>
                    <a:pt x="6900" y="8894"/>
                    <a:pt x="7197" y="8887"/>
                  </a:cubicBezTo>
                  <a:lnTo>
                    <a:pt x="7197" y="8887"/>
                  </a:lnTo>
                  <a:cubicBezTo>
                    <a:pt x="7172" y="8910"/>
                    <a:pt x="7145" y="8931"/>
                    <a:pt x="7120" y="8954"/>
                  </a:cubicBezTo>
                  <a:cubicBezTo>
                    <a:pt x="4982" y="9296"/>
                    <a:pt x="2949" y="10279"/>
                    <a:pt x="1367" y="11758"/>
                  </a:cubicBezTo>
                  <a:cubicBezTo>
                    <a:pt x="1020" y="12084"/>
                    <a:pt x="687" y="12442"/>
                    <a:pt x="497" y="12880"/>
                  </a:cubicBezTo>
                  <a:cubicBezTo>
                    <a:pt x="308" y="13318"/>
                    <a:pt x="284" y="13850"/>
                    <a:pt x="538" y="14253"/>
                  </a:cubicBezTo>
                  <a:cubicBezTo>
                    <a:pt x="792" y="14658"/>
                    <a:pt x="1273" y="14846"/>
                    <a:pt x="1760" y="14846"/>
                  </a:cubicBezTo>
                  <a:cubicBezTo>
                    <a:pt x="1964" y="14846"/>
                    <a:pt x="2169" y="14813"/>
                    <a:pt x="2358" y="14749"/>
                  </a:cubicBezTo>
                  <a:cubicBezTo>
                    <a:pt x="3001" y="14532"/>
                    <a:pt x="3512" y="14047"/>
                    <a:pt x="3999" y="13574"/>
                  </a:cubicBezTo>
                  <a:cubicBezTo>
                    <a:pt x="5221" y="12392"/>
                    <a:pt x="6448" y="11197"/>
                    <a:pt x="7424" y="9805"/>
                  </a:cubicBezTo>
                  <a:cubicBezTo>
                    <a:pt x="7446" y="10762"/>
                    <a:pt x="7559" y="11714"/>
                    <a:pt x="7760" y="12648"/>
                  </a:cubicBezTo>
                  <a:cubicBezTo>
                    <a:pt x="8052" y="14005"/>
                    <a:pt x="8642" y="15449"/>
                    <a:pt x="9890" y="16054"/>
                  </a:cubicBezTo>
                  <a:cubicBezTo>
                    <a:pt x="10049" y="16132"/>
                    <a:pt x="10223" y="16194"/>
                    <a:pt x="10398" y="16194"/>
                  </a:cubicBezTo>
                  <a:cubicBezTo>
                    <a:pt x="10432" y="16194"/>
                    <a:pt x="10466" y="16192"/>
                    <a:pt x="10500" y="16187"/>
                  </a:cubicBezTo>
                  <a:cubicBezTo>
                    <a:pt x="11095" y="16103"/>
                    <a:pt x="11281" y="15334"/>
                    <a:pt x="11251" y="14734"/>
                  </a:cubicBezTo>
                  <a:cubicBezTo>
                    <a:pt x="11151" y="12761"/>
                    <a:pt x="10234" y="10933"/>
                    <a:pt x="9119" y="9289"/>
                  </a:cubicBezTo>
                  <a:lnTo>
                    <a:pt x="9119" y="9289"/>
                  </a:lnTo>
                  <a:cubicBezTo>
                    <a:pt x="9576" y="9308"/>
                    <a:pt x="10035" y="9321"/>
                    <a:pt x="10492" y="9321"/>
                  </a:cubicBezTo>
                  <a:cubicBezTo>
                    <a:pt x="12499" y="9321"/>
                    <a:pt x="14482" y="9084"/>
                    <a:pt x="16243" y="8168"/>
                  </a:cubicBezTo>
                  <a:cubicBezTo>
                    <a:pt x="16668" y="7945"/>
                    <a:pt x="17088" y="7674"/>
                    <a:pt x="17338" y="7266"/>
                  </a:cubicBezTo>
                  <a:cubicBezTo>
                    <a:pt x="17590" y="6859"/>
                    <a:pt x="17624" y="6285"/>
                    <a:pt x="17309" y="5925"/>
                  </a:cubicBezTo>
                  <a:cubicBezTo>
                    <a:pt x="17127" y="5716"/>
                    <a:pt x="16855" y="5605"/>
                    <a:pt x="16589" y="5523"/>
                  </a:cubicBezTo>
                  <a:cubicBezTo>
                    <a:pt x="15989" y="5335"/>
                    <a:pt x="15368" y="5250"/>
                    <a:pt x="14742" y="5250"/>
                  </a:cubicBezTo>
                  <a:cubicBezTo>
                    <a:pt x="13603" y="5250"/>
                    <a:pt x="12452" y="5533"/>
                    <a:pt x="11405" y="5996"/>
                  </a:cubicBezTo>
                  <a:cubicBezTo>
                    <a:pt x="10677" y="6318"/>
                    <a:pt x="9997" y="6729"/>
                    <a:pt x="9344" y="7183"/>
                  </a:cubicBezTo>
                  <a:cubicBezTo>
                    <a:pt x="9425" y="6666"/>
                    <a:pt x="9505" y="6148"/>
                    <a:pt x="9586" y="5632"/>
                  </a:cubicBezTo>
                  <a:cubicBezTo>
                    <a:pt x="9742" y="4635"/>
                    <a:pt x="9896" y="3619"/>
                    <a:pt x="9741" y="2623"/>
                  </a:cubicBezTo>
                  <a:cubicBezTo>
                    <a:pt x="9586" y="1627"/>
                    <a:pt x="9066" y="635"/>
                    <a:pt x="8175" y="161"/>
                  </a:cubicBezTo>
                  <a:cubicBezTo>
                    <a:pt x="8004" y="71"/>
                    <a:pt x="7814" y="0"/>
                    <a:pt x="76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36"/>
            <p:cNvSpPr/>
            <p:nvPr/>
          </p:nvSpPr>
          <p:spPr>
            <a:xfrm>
              <a:off x="1407766" y="1932249"/>
              <a:ext cx="141325" cy="154851"/>
            </a:xfrm>
            <a:custGeom>
              <a:avLst/>
              <a:gdLst/>
              <a:ahLst/>
              <a:cxnLst/>
              <a:rect l="l" t="t" r="r" b="b"/>
              <a:pathLst>
                <a:path w="8599" h="9422" extrusionOk="0">
                  <a:moveTo>
                    <a:pt x="4757" y="0"/>
                  </a:moveTo>
                  <a:cubicBezTo>
                    <a:pt x="4474" y="0"/>
                    <a:pt x="4253" y="250"/>
                    <a:pt x="4127" y="503"/>
                  </a:cubicBezTo>
                  <a:cubicBezTo>
                    <a:pt x="3969" y="825"/>
                    <a:pt x="3900" y="1182"/>
                    <a:pt x="3860" y="1538"/>
                  </a:cubicBezTo>
                  <a:cubicBezTo>
                    <a:pt x="3760" y="2447"/>
                    <a:pt x="3864" y="3373"/>
                    <a:pt x="4143" y="4243"/>
                  </a:cubicBezTo>
                  <a:cubicBezTo>
                    <a:pt x="3598" y="3511"/>
                    <a:pt x="2954" y="2850"/>
                    <a:pt x="2116" y="2518"/>
                  </a:cubicBezTo>
                  <a:cubicBezTo>
                    <a:pt x="1880" y="2423"/>
                    <a:pt x="1629" y="2357"/>
                    <a:pt x="1376" y="2357"/>
                  </a:cubicBezTo>
                  <a:cubicBezTo>
                    <a:pt x="1337" y="2357"/>
                    <a:pt x="1299" y="2359"/>
                    <a:pt x="1260" y="2362"/>
                  </a:cubicBezTo>
                  <a:cubicBezTo>
                    <a:pt x="1199" y="2367"/>
                    <a:pt x="1134" y="2378"/>
                    <a:pt x="1086" y="2416"/>
                  </a:cubicBezTo>
                  <a:cubicBezTo>
                    <a:pt x="978" y="2503"/>
                    <a:pt x="1008" y="2675"/>
                    <a:pt x="1063" y="2802"/>
                  </a:cubicBezTo>
                  <a:cubicBezTo>
                    <a:pt x="1493" y="3775"/>
                    <a:pt x="2563" y="4557"/>
                    <a:pt x="3667" y="4836"/>
                  </a:cubicBezTo>
                  <a:cubicBezTo>
                    <a:pt x="3417" y="4854"/>
                    <a:pt x="3165" y="4871"/>
                    <a:pt x="2917" y="4903"/>
                  </a:cubicBezTo>
                  <a:cubicBezTo>
                    <a:pt x="2283" y="4987"/>
                    <a:pt x="1669" y="5172"/>
                    <a:pt x="1094" y="5452"/>
                  </a:cubicBezTo>
                  <a:cubicBezTo>
                    <a:pt x="769" y="5611"/>
                    <a:pt x="449" y="5810"/>
                    <a:pt x="248" y="6112"/>
                  </a:cubicBezTo>
                  <a:cubicBezTo>
                    <a:pt x="48" y="6413"/>
                    <a:pt x="0" y="6840"/>
                    <a:pt x="217" y="7130"/>
                  </a:cubicBezTo>
                  <a:cubicBezTo>
                    <a:pt x="389" y="7359"/>
                    <a:pt x="670" y="7446"/>
                    <a:pt x="963" y="7446"/>
                  </a:cubicBezTo>
                  <a:cubicBezTo>
                    <a:pt x="1133" y="7446"/>
                    <a:pt x="1308" y="7417"/>
                    <a:pt x="1467" y="7368"/>
                  </a:cubicBezTo>
                  <a:cubicBezTo>
                    <a:pt x="2020" y="7199"/>
                    <a:pt x="2507" y="6864"/>
                    <a:pt x="2959" y="6503"/>
                  </a:cubicBezTo>
                  <a:cubicBezTo>
                    <a:pt x="3436" y="6124"/>
                    <a:pt x="3875" y="5703"/>
                    <a:pt x="4291" y="5260"/>
                  </a:cubicBezTo>
                  <a:lnTo>
                    <a:pt x="4291" y="5260"/>
                  </a:lnTo>
                  <a:cubicBezTo>
                    <a:pt x="4150" y="5985"/>
                    <a:pt x="4044" y="6715"/>
                    <a:pt x="4009" y="7452"/>
                  </a:cubicBezTo>
                  <a:cubicBezTo>
                    <a:pt x="3981" y="8027"/>
                    <a:pt x="4002" y="8649"/>
                    <a:pt x="4354" y="9104"/>
                  </a:cubicBezTo>
                  <a:cubicBezTo>
                    <a:pt x="4486" y="9275"/>
                    <a:pt x="4682" y="9422"/>
                    <a:pt x="4897" y="9422"/>
                  </a:cubicBezTo>
                  <a:cubicBezTo>
                    <a:pt x="4911" y="9422"/>
                    <a:pt x="4926" y="9421"/>
                    <a:pt x="4940" y="9420"/>
                  </a:cubicBezTo>
                  <a:cubicBezTo>
                    <a:pt x="5225" y="9393"/>
                    <a:pt x="5421" y="9120"/>
                    <a:pt x="5519" y="8853"/>
                  </a:cubicBezTo>
                  <a:cubicBezTo>
                    <a:pt x="5641" y="8516"/>
                    <a:pt x="5673" y="8154"/>
                    <a:pt x="5675" y="7795"/>
                  </a:cubicBezTo>
                  <a:cubicBezTo>
                    <a:pt x="5676" y="6952"/>
                    <a:pt x="5515" y="6116"/>
                    <a:pt x="5200" y="5334"/>
                  </a:cubicBezTo>
                  <a:lnTo>
                    <a:pt x="5200" y="5334"/>
                  </a:lnTo>
                  <a:cubicBezTo>
                    <a:pt x="5832" y="6026"/>
                    <a:pt x="6557" y="6642"/>
                    <a:pt x="7449" y="6891"/>
                  </a:cubicBezTo>
                  <a:cubicBezTo>
                    <a:pt x="7641" y="6944"/>
                    <a:pt x="7841" y="6980"/>
                    <a:pt x="8040" y="6980"/>
                  </a:cubicBezTo>
                  <a:cubicBezTo>
                    <a:pt x="8132" y="6980"/>
                    <a:pt x="8225" y="6972"/>
                    <a:pt x="8317" y="6954"/>
                  </a:cubicBezTo>
                  <a:cubicBezTo>
                    <a:pt x="8377" y="6942"/>
                    <a:pt x="8440" y="6925"/>
                    <a:pt x="8484" y="6881"/>
                  </a:cubicBezTo>
                  <a:cubicBezTo>
                    <a:pt x="8583" y="6784"/>
                    <a:pt x="8534" y="6615"/>
                    <a:pt x="8464" y="6495"/>
                  </a:cubicBezTo>
                  <a:cubicBezTo>
                    <a:pt x="7855" y="5442"/>
                    <a:pt x="6437" y="4725"/>
                    <a:pt x="5166" y="4718"/>
                  </a:cubicBezTo>
                  <a:cubicBezTo>
                    <a:pt x="5536" y="4569"/>
                    <a:pt x="5917" y="4440"/>
                    <a:pt x="6281" y="4276"/>
                  </a:cubicBezTo>
                  <a:cubicBezTo>
                    <a:pt x="6864" y="4016"/>
                    <a:pt x="7401" y="3662"/>
                    <a:pt x="7871" y="3228"/>
                  </a:cubicBezTo>
                  <a:cubicBezTo>
                    <a:pt x="8137" y="2983"/>
                    <a:pt x="8389" y="2701"/>
                    <a:pt x="8494" y="2355"/>
                  </a:cubicBezTo>
                  <a:cubicBezTo>
                    <a:pt x="8599" y="2009"/>
                    <a:pt x="8523" y="1586"/>
                    <a:pt x="8233" y="1371"/>
                  </a:cubicBezTo>
                  <a:cubicBezTo>
                    <a:pt x="8096" y="1269"/>
                    <a:pt x="7936" y="1227"/>
                    <a:pt x="7769" y="1227"/>
                  </a:cubicBezTo>
                  <a:cubicBezTo>
                    <a:pt x="7494" y="1227"/>
                    <a:pt x="7201" y="1343"/>
                    <a:pt x="6966" y="1500"/>
                  </a:cubicBezTo>
                  <a:cubicBezTo>
                    <a:pt x="6485" y="1819"/>
                    <a:pt x="6114" y="2279"/>
                    <a:pt x="5784" y="2754"/>
                  </a:cubicBezTo>
                  <a:cubicBezTo>
                    <a:pt x="5506" y="3151"/>
                    <a:pt x="5261" y="3569"/>
                    <a:pt x="5031" y="3996"/>
                  </a:cubicBezTo>
                  <a:cubicBezTo>
                    <a:pt x="5218" y="3358"/>
                    <a:pt x="5379" y="2713"/>
                    <a:pt x="5480" y="2056"/>
                  </a:cubicBezTo>
                  <a:cubicBezTo>
                    <a:pt x="5568" y="1488"/>
                    <a:pt x="5613" y="867"/>
                    <a:pt x="5314" y="377"/>
                  </a:cubicBezTo>
                  <a:cubicBezTo>
                    <a:pt x="5192" y="179"/>
                    <a:pt x="4995" y="4"/>
                    <a:pt x="4763" y="1"/>
                  </a:cubicBezTo>
                  <a:cubicBezTo>
                    <a:pt x="4761" y="0"/>
                    <a:pt x="4759" y="0"/>
                    <a:pt x="47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00" name="Google Shape;1600;p36"/>
            <p:cNvGrpSpPr/>
            <p:nvPr/>
          </p:nvGrpSpPr>
          <p:grpSpPr>
            <a:xfrm>
              <a:off x="2025731" y="3072340"/>
              <a:ext cx="1071551" cy="1268864"/>
              <a:chOff x="1711655" y="3405541"/>
              <a:chExt cx="918682" cy="1087846"/>
            </a:xfrm>
          </p:grpSpPr>
          <p:sp>
            <p:nvSpPr>
              <p:cNvPr id="1601" name="Google Shape;1601;p36"/>
              <p:cNvSpPr/>
              <p:nvPr/>
            </p:nvSpPr>
            <p:spPr>
              <a:xfrm>
                <a:off x="2252331" y="3435003"/>
                <a:ext cx="6439" cy="14696"/>
              </a:xfrm>
              <a:custGeom>
                <a:avLst/>
                <a:gdLst/>
                <a:ahLst/>
                <a:cxnLst/>
                <a:rect l="l" t="t" r="r" b="b"/>
                <a:pathLst>
                  <a:path w="457" h="1043" extrusionOk="0">
                    <a:moveTo>
                      <a:pt x="271" y="0"/>
                    </a:moveTo>
                    <a:cubicBezTo>
                      <a:pt x="163" y="0"/>
                      <a:pt x="55" y="220"/>
                      <a:pt x="28" y="502"/>
                    </a:cubicBezTo>
                    <a:cubicBezTo>
                      <a:pt x="0" y="790"/>
                      <a:pt x="68" y="1032"/>
                      <a:pt x="178" y="1043"/>
                    </a:cubicBezTo>
                    <a:cubicBezTo>
                      <a:pt x="181" y="1043"/>
                      <a:pt x="183" y="1043"/>
                      <a:pt x="186" y="1043"/>
                    </a:cubicBezTo>
                    <a:cubicBezTo>
                      <a:pt x="293" y="1043"/>
                      <a:pt x="401" y="822"/>
                      <a:pt x="428" y="541"/>
                    </a:cubicBezTo>
                    <a:cubicBezTo>
                      <a:pt x="456" y="254"/>
                      <a:pt x="389" y="11"/>
                      <a:pt x="278" y="1"/>
                    </a:cubicBezTo>
                    <a:cubicBezTo>
                      <a:pt x="276" y="1"/>
                      <a:pt x="273" y="0"/>
                      <a:pt x="2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p36"/>
              <p:cNvSpPr/>
              <p:nvPr/>
            </p:nvSpPr>
            <p:spPr>
              <a:xfrm>
                <a:off x="2367925" y="3487671"/>
                <a:ext cx="7045" cy="19627"/>
              </a:xfrm>
              <a:custGeom>
                <a:avLst/>
                <a:gdLst/>
                <a:ahLst/>
                <a:cxnLst/>
                <a:rect l="l" t="t" r="r" b="b"/>
                <a:pathLst>
                  <a:path w="500" h="1393" extrusionOk="0">
                    <a:moveTo>
                      <a:pt x="333" y="1"/>
                    </a:moveTo>
                    <a:cubicBezTo>
                      <a:pt x="225" y="1"/>
                      <a:pt x="100" y="295"/>
                      <a:pt x="51" y="670"/>
                    </a:cubicBezTo>
                    <a:cubicBezTo>
                      <a:pt x="1" y="1054"/>
                      <a:pt x="50" y="1377"/>
                      <a:pt x="159" y="1392"/>
                    </a:cubicBezTo>
                    <a:cubicBezTo>
                      <a:pt x="161" y="1392"/>
                      <a:pt x="164" y="1392"/>
                      <a:pt x="167" y="1392"/>
                    </a:cubicBezTo>
                    <a:cubicBezTo>
                      <a:pt x="275" y="1392"/>
                      <a:pt x="401" y="1097"/>
                      <a:pt x="449" y="722"/>
                    </a:cubicBezTo>
                    <a:cubicBezTo>
                      <a:pt x="499" y="338"/>
                      <a:pt x="450" y="16"/>
                      <a:pt x="341" y="1"/>
                    </a:cubicBezTo>
                    <a:cubicBezTo>
                      <a:pt x="339" y="1"/>
                      <a:pt x="336" y="1"/>
                      <a:pt x="33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p36"/>
              <p:cNvSpPr/>
              <p:nvPr/>
            </p:nvSpPr>
            <p:spPr>
              <a:xfrm>
                <a:off x="2301477" y="3535422"/>
                <a:ext cx="6369" cy="7411"/>
              </a:xfrm>
              <a:custGeom>
                <a:avLst/>
                <a:gdLst/>
                <a:ahLst/>
                <a:cxnLst/>
                <a:rect l="l" t="t" r="r" b="b"/>
                <a:pathLst>
                  <a:path w="452" h="526" extrusionOk="0">
                    <a:moveTo>
                      <a:pt x="247" y="1"/>
                    </a:moveTo>
                    <a:cubicBezTo>
                      <a:pt x="148" y="1"/>
                      <a:pt x="55" y="94"/>
                      <a:pt x="28" y="223"/>
                    </a:cubicBezTo>
                    <a:cubicBezTo>
                      <a:pt x="0" y="367"/>
                      <a:pt x="66" y="500"/>
                      <a:pt x="175" y="522"/>
                    </a:cubicBezTo>
                    <a:cubicBezTo>
                      <a:pt x="185" y="524"/>
                      <a:pt x="195" y="525"/>
                      <a:pt x="205" y="525"/>
                    </a:cubicBezTo>
                    <a:cubicBezTo>
                      <a:pt x="303" y="525"/>
                      <a:pt x="397" y="432"/>
                      <a:pt x="423" y="301"/>
                    </a:cubicBezTo>
                    <a:cubicBezTo>
                      <a:pt x="451" y="158"/>
                      <a:pt x="386" y="25"/>
                      <a:pt x="277" y="3"/>
                    </a:cubicBezTo>
                    <a:cubicBezTo>
                      <a:pt x="267" y="1"/>
                      <a:pt x="257" y="1"/>
                      <a:pt x="24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p36"/>
              <p:cNvSpPr/>
              <p:nvPr/>
            </p:nvSpPr>
            <p:spPr>
              <a:xfrm>
                <a:off x="2071514" y="3405541"/>
                <a:ext cx="6735" cy="12371"/>
              </a:xfrm>
              <a:custGeom>
                <a:avLst/>
                <a:gdLst/>
                <a:ahLst/>
                <a:cxnLst/>
                <a:rect l="l" t="t" r="r" b="b"/>
                <a:pathLst>
                  <a:path w="478" h="878" extrusionOk="0">
                    <a:moveTo>
                      <a:pt x="297" y="0"/>
                    </a:moveTo>
                    <a:cubicBezTo>
                      <a:pt x="192" y="0"/>
                      <a:pt x="79" y="176"/>
                      <a:pt x="41" y="405"/>
                    </a:cubicBezTo>
                    <a:cubicBezTo>
                      <a:pt x="0" y="646"/>
                      <a:pt x="56" y="857"/>
                      <a:pt x="165" y="876"/>
                    </a:cubicBezTo>
                    <a:cubicBezTo>
                      <a:pt x="170" y="877"/>
                      <a:pt x="175" y="877"/>
                      <a:pt x="180" y="877"/>
                    </a:cubicBezTo>
                    <a:cubicBezTo>
                      <a:pt x="285" y="877"/>
                      <a:pt x="398" y="703"/>
                      <a:pt x="436" y="471"/>
                    </a:cubicBezTo>
                    <a:cubicBezTo>
                      <a:pt x="478" y="231"/>
                      <a:pt x="422" y="20"/>
                      <a:pt x="313" y="2"/>
                    </a:cubicBezTo>
                    <a:cubicBezTo>
                      <a:pt x="308" y="1"/>
                      <a:pt x="302" y="0"/>
                      <a:pt x="2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p36"/>
              <p:cNvSpPr/>
              <p:nvPr/>
            </p:nvSpPr>
            <p:spPr>
              <a:xfrm>
                <a:off x="1957145" y="3536662"/>
                <a:ext cx="6411" cy="15922"/>
              </a:xfrm>
              <a:custGeom>
                <a:avLst/>
                <a:gdLst/>
                <a:ahLst/>
                <a:cxnLst/>
                <a:rect l="l" t="t" r="r" b="b"/>
                <a:pathLst>
                  <a:path w="455" h="1130" extrusionOk="0">
                    <a:moveTo>
                      <a:pt x="271" y="0"/>
                    </a:moveTo>
                    <a:cubicBezTo>
                      <a:pt x="163" y="0"/>
                      <a:pt x="54" y="242"/>
                      <a:pt x="27" y="547"/>
                    </a:cubicBezTo>
                    <a:cubicBezTo>
                      <a:pt x="0" y="859"/>
                      <a:pt x="67" y="1119"/>
                      <a:pt x="177" y="1129"/>
                    </a:cubicBezTo>
                    <a:cubicBezTo>
                      <a:pt x="180" y="1129"/>
                      <a:pt x="182" y="1129"/>
                      <a:pt x="184" y="1129"/>
                    </a:cubicBezTo>
                    <a:cubicBezTo>
                      <a:pt x="292" y="1129"/>
                      <a:pt x="400" y="888"/>
                      <a:pt x="426" y="582"/>
                    </a:cubicBezTo>
                    <a:cubicBezTo>
                      <a:pt x="454" y="271"/>
                      <a:pt x="386" y="10"/>
                      <a:pt x="277" y="1"/>
                    </a:cubicBezTo>
                    <a:cubicBezTo>
                      <a:pt x="275" y="0"/>
                      <a:pt x="273" y="0"/>
                      <a:pt x="2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p36"/>
              <p:cNvSpPr/>
              <p:nvPr/>
            </p:nvSpPr>
            <p:spPr>
              <a:xfrm>
                <a:off x="2217669" y="3579440"/>
                <a:ext cx="7369" cy="12413"/>
              </a:xfrm>
              <a:custGeom>
                <a:avLst/>
                <a:gdLst/>
                <a:ahLst/>
                <a:cxnLst/>
                <a:rect l="l" t="t" r="r" b="b"/>
                <a:pathLst>
                  <a:path w="523" h="881" extrusionOk="0">
                    <a:moveTo>
                      <a:pt x="360" y="1"/>
                    </a:moveTo>
                    <a:cubicBezTo>
                      <a:pt x="257" y="1"/>
                      <a:pt x="131" y="164"/>
                      <a:pt x="68" y="386"/>
                    </a:cubicBezTo>
                    <a:cubicBezTo>
                      <a:pt x="0" y="627"/>
                      <a:pt x="31" y="847"/>
                      <a:pt x="137" y="877"/>
                    </a:cubicBezTo>
                    <a:cubicBezTo>
                      <a:pt x="146" y="880"/>
                      <a:pt x="154" y="881"/>
                      <a:pt x="163" y="881"/>
                    </a:cubicBezTo>
                    <a:cubicBezTo>
                      <a:pt x="265" y="881"/>
                      <a:pt x="391" y="719"/>
                      <a:pt x="455" y="497"/>
                    </a:cubicBezTo>
                    <a:cubicBezTo>
                      <a:pt x="523" y="255"/>
                      <a:pt x="492" y="35"/>
                      <a:pt x="386" y="5"/>
                    </a:cubicBezTo>
                    <a:cubicBezTo>
                      <a:pt x="378" y="2"/>
                      <a:pt x="369" y="1"/>
                      <a:pt x="3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p36"/>
              <p:cNvSpPr/>
              <p:nvPr/>
            </p:nvSpPr>
            <p:spPr>
              <a:xfrm>
                <a:off x="2154349" y="3514597"/>
                <a:ext cx="6397" cy="13484"/>
              </a:xfrm>
              <a:custGeom>
                <a:avLst/>
                <a:gdLst/>
                <a:ahLst/>
                <a:cxnLst/>
                <a:rect l="l" t="t" r="r" b="b"/>
                <a:pathLst>
                  <a:path w="454" h="957" extrusionOk="0">
                    <a:moveTo>
                      <a:pt x="268" y="0"/>
                    </a:moveTo>
                    <a:cubicBezTo>
                      <a:pt x="160" y="0"/>
                      <a:pt x="54" y="201"/>
                      <a:pt x="28" y="457"/>
                    </a:cubicBezTo>
                    <a:cubicBezTo>
                      <a:pt x="0" y="720"/>
                      <a:pt x="67" y="945"/>
                      <a:pt x="177" y="956"/>
                    </a:cubicBezTo>
                    <a:cubicBezTo>
                      <a:pt x="180" y="956"/>
                      <a:pt x="183" y="956"/>
                      <a:pt x="186" y="956"/>
                    </a:cubicBezTo>
                    <a:cubicBezTo>
                      <a:pt x="294" y="956"/>
                      <a:pt x="400" y="756"/>
                      <a:pt x="427" y="500"/>
                    </a:cubicBezTo>
                    <a:cubicBezTo>
                      <a:pt x="454" y="236"/>
                      <a:pt x="387" y="13"/>
                      <a:pt x="277" y="1"/>
                    </a:cubicBezTo>
                    <a:cubicBezTo>
                      <a:pt x="274" y="0"/>
                      <a:pt x="271" y="0"/>
                      <a:pt x="2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p36"/>
              <p:cNvSpPr/>
              <p:nvPr/>
            </p:nvSpPr>
            <p:spPr>
              <a:xfrm>
                <a:off x="2522887" y="3521966"/>
                <a:ext cx="5678" cy="13498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58" extrusionOk="0">
                    <a:moveTo>
                      <a:pt x="202" y="1"/>
                    </a:moveTo>
                    <a:cubicBezTo>
                      <a:pt x="91" y="1"/>
                      <a:pt x="1" y="215"/>
                      <a:pt x="1" y="478"/>
                    </a:cubicBezTo>
                    <a:cubicBezTo>
                      <a:pt x="1" y="743"/>
                      <a:pt x="91" y="957"/>
                      <a:pt x="202" y="957"/>
                    </a:cubicBezTo>
                    <a:cubicBezTo>
                      <a:pt x="314" y="957"/>
                      <a:pt x="403" y="743"/>
                      <a:pt x="403" y="478"/>
                    </a:cubicBezTo>
                    <a:cubicBezTo>
                      <a:pt x="403" y="215"/>
                      <a:pt x="314" y="1"/>
                      <a:pt x="20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9" name="Google Shape;1609;p36"/>
              <p:cNvSpPr/>
              <p:nvPr/>
            </p:nvSpPr>
            <p:spPr>
              <a:xfrm>
                <a:off x="1875113" y="3628191"/>
                <a:ext cx="13414" cy="21205"/>
              </a:xfrm>
              <a:custGeom>
                <a:avLst/>
                <a:gdLst/>
                <a:ahLst/>
                <a:cxnLst/>
                <a:rect l="l" t="t" r="r" b="b"/>
                <a:pathLst>
                  <a:path w="952" h="1505" extrusionOk="0">
                    <a:moveTo>
                      <a:pt x="829" y="1"/>
                    </a:moveTo>
                    <a:cubicBezTo>
                      <a:pt x="717" y="1"/>
                      <a:pt x="490" y="280"/>
                      <a:pt x="297" y="662"/>
                    </a:cubicBezTo>
                    <a:cubicBezTo>
                      <a:pt x="88" y="1074"/>
                      <a:pt x="1" y="1450"/>
                      <a:pt x="100" y="1499"/>
                    </a:cubicBezTo>
                    <a:cubicBezTo>
                      <a:pt x="108" y="1503"/>
                      <a:pt x="116" y="1505"/>
                      <a:pt x="125" y="1505"/>
                    </a:cubicBezTo>
                    <a:cubicBezTo>
                      <a:pt x="237" y="1505"/>
                      <a:pt x="463" y="1224"/>
                      <a:pt x="655" y="843"/>
                    </a:cubicBezTo>
                    <a:cubicBezTo>
                      <a:pt x="864" y="431"/>
                      <a:pt x="952" y="57"/>
                      <a:pt x="853" y="6"/>
                    </a:cubicBezTo>
                    <a:cubicBezTo>
                      <a:pt x="846" y="3"/>
                      <a:pt x="838" y="1"/>
                      <a:pt x="8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36"/>
              <p:cNvSpPr/>
              <p:nvPr/>
            </p:nvSpPr>
            <p:spPr>
              <a:xfrm>
                <a:off x="1924175" y="3936903"/>
                <a:ext cx="17148" cy="17486"/>
              </a:xfrm>
              <a:custGeom>
                <a:avLst/>
                <a:gdLst/>
                <a:ahLst/>
                <a:cxnLst/>
                <a:rect l="l" t="t" r="r" b="b"/>
                <a:pathLst>
                  <a:path w="1217" h="1241" extrusionOk="0">
                    <a:moveTo>
                      <a:pt x="1086" y="1"/>
                    </a:moveTo>
                    <a:cubicBezTo>
                      <a:pt x="957" y="1"/>
                      <a:pt x="674" y="166"/>
                      <a:pt x="423" y="457"/>
                    </a:cubicBezTo>
                    <a:cubicBezTo>
                      <a:pt x="119" y="809"/>
                      <a:pt x="0" y="1177"/>
                      <a:pt x="95" y="1233"/>
                    </a:cubicBezTo>
                    <a:cubicBezTo>
                      <a:pt x="104" y="1238"/>
                      <a:pt x="114" y="1241"/>
                      <a:pt x="126" y="1241"/>
                    </a:cubicBezTo>
                    <a:cubicBezTo>
                      <a:pt x="237" y="1241"/>
                      <a:pt x="473" y="1011"/>
                      <a:pt x="727" y="721"/>
                    </a:cubicBezTo>
                    <a:cubicBezTo>
                      <a:pt x="1006" y="399"/>
                      <a:pt x="1216" y="109"/>
                      <a:pt x="1144" y="22"/>
                    </a:cubicBezTo>
                    <a:cubicBezTo>
                      <a:pt x="1133" y="8"/>
                      <a:pt x="1113" y="1"/>
                      <a:pt x="10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1" name="Google Shape;1611;p36"/>
              <p:cNvSpPr/>
              <p:nvPr/>
            </p:nvSpPr>
            <p:spPr>
              <a:xfrm>
                <a:off x="2226433" y="4307188"/>
                <a:ext cx="16866" cy="7313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519" extrusionOk="0">
                    <a:moveTo>
                      <a:pt x="935" y="0"/>
                    </a:moveTo>
                    <a:cubicBezTo>
                      <a:pt x="825" y="0"/>
                      <a:pt x="686" y="23"/>
                      <a:pt x="540" y="68"/>
                    </a:cubicBezTo>
                    <a:cubicBezTo>
                      <a:pt x="228" y="165"/>
                      <a:pt x="1" y="329"/>
                      <a:pt x="34" y="434"/>
                    </a:cubicBezTo>
                    <a:cubicBezTo>
                      <a:pt x="52" y="490"/>
                      <a:pt x="139" y="519"/>
                      <a:pt x="264" y="519"/>
                    </a:cubicBezTo>
                    <a:cubicBezTo>
                      <a:pt x="374" y="519"/>
                      <a:pt x="513" y="497"/>
                      <a:pt x="658" y="451"/>
                    </a:cubicBezTo>
                    <a:cubicBezTo>
                      <a:pt x="971" y="356"/>
                      <a:pt x="1197" y="191"/>
                      <a:pt x="1164" y="85"/>
                    </a:cubicBezTo>
                    <a:cubicBezTo>
                      <a:pt x="1146" y="29"/>
                      <a:pt x="1059" y="0"/>
                      <a:pt x="9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36"/>
              <p:cNvSpPr/>
              <p:nvPr/>
            </p:nvSpPr>
            <p:spPr>
              <a:xfrm>
                <a:off x="2305056" y="4384627"/>
                <a:ext cx="21670" cy="8567"/>
              </a:xfrm>
              <a:custGeom>
                <a:avLst/>
                <a:gdLst/>
                <a:ahLst/>
                <a:cxnLst/>
                <a:rect l="l" t="t" r="r" b="b"/>
                <a:pathLst>
                  <a:path w="1538" h="608" extrusionOk="0">
                    <a:moveTo>
                      <a:pt x="1344" y="0"/>
                    </a:moveTo>
                    <a:cubicBezTo>
                      <a:pt x="1199" y="0"/>
                      <a:pt x="964" y="55"/>
                      <a:pt x="708" y="135"/>
                    </a:cubicBezTo>
                    <a:cubicBezTo>
                      <a:pt x="316" y="256"/>
                      <a:pt x="0" y="403"/>
                      <a:pt x="19" y="514"/>
                    </a:cubicBezTo>
                    <a:cubicBezTo>
                      <a:pt x="29" y="572"/>
                      <a:pt x="138" y="607"/>
                      <a:pt x="300" y="607"/>
                    </a:cubicBezTo>
                    <a:cubicBezTo>
                      <a:pt x="444" y="607"/>
                      <a:pt x="630" y="580"/>
                      <a:pt x="828" y="518"/>
                    </a:cubicBezTo>
                    <a:cubicBezTo>
                      <a:pt x="1250" y="383"/>
                      <a:pt x="1537" y="151"/>
                      <a:pt x="1489" y="51"/>
                    </a:cubicBezTo>
                    <a:cubicBezTo>
                      <a:pt x="1473" y="16"/>
                      <a:pt x="1421" y="0"/>
                      <a:pt x="13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36"/>
              <p:cNvSpPr/>
              <p:nvPr/>
            </p:nvSpPr>
            <p:spPr>
              <a:xfrm>
                <a:off x="2392836" y="4411665"/>
                <a:ext cx="17246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1224" h="637" extrusionOk="0">
                    <a:moveTo>
                      <a:pt x="1026" y="1"/>
                    </a:moveTo>
                    <a:cubicBezTo>
                      <a:pt x="902" y="1"/>
                      <a:pt x="720" y="48"/>
                      <a:pt x="529" y="137"/>
                    </a:cubicBezTo>
                    <a:cubicBezTo>
                      <a:pt x="216" y="280"/>
                      <a:pt x="1" y="479"/>
                      <a:pt x="47" y="578"/>
                    </a:cubicBezTo>
                    <a:cubicBezTo>
                      <a:pt x="65" y="617"/>
                      <a:pt x="120" y="636"/>
                      <a:pt x="198" y="636"/>
                    </a:cubicBezTo>
                    <a:cubicBezTo>
                      <a:pt x="322" y="636"/>
                      <a:pt x="504" y="589"/>
                      <a:pt x="695" y="501"/>
                    </a:cubicBezTo>
                    <a:cubicBezTo>
                      <a:pt x="1006" y="356"/>
                      <a:pt x="1223" y="159"/>
                      <a:pt x="1177" y="58"/>
                    </a:cubicBezTo>
                    <a:cubicBezTo>
                      <a:pt x="1159" y="20"/>
                      <a:pt x="1104" y="1"/>
                      <a:pt x="10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36"/>
              <p:cNvSpPr/>
              <p:nvPr/>
            </p:nvSpPr>
            <p:spPr>
              <a:xfrm>
                <a:off x="2372631" y="4314938"/>
                <a:ext cx="9722" cy="6495"/>
              </a:xfrm>
              <a:custGeom>
                <a:avLst/>
                <a:gdLst/>
                <a:ahLst/>
                <a:cxnLst/>
                <a:rect l="l" t="t" r="r" b="b"/>
                <a:pathLst>
                  <a:path w="690" h="461" extrusionOk="0">
                    <a:moveTo>
                      <a:pt x="465" y="1"/>
                    </a:moveTo>
                    <a:cubicBezTo>
                      <a:pt x="396" y="1"/>
                      <a:pt x="319" y="22"/>
                      <a:pt x="247" y="53"/>
                    </a:cubicBezTo>
                    <a:cubicBezTo>
                      <a:pt x="116" y="113"/>
                      <a:pt x="0" y="205"/>
                      <a:pt x="0" y="316"/>
                    </a:cubicBezTo>
                    <a:cubicBezTo>
                      <a:pt x="1" y="395"/>
                      <a:pt x="96" y="461"/>
                      <a:pt x="226" y="461"/>
                    </a:cubicBezTo>
                    <a:cubicBezTo>
                      <a:pt x="282" y="461"/>
                      <a:pt x="344" y="449"/>
                      <a:pt x="409" y="420"/>
                    </a:cubicBezTo>
                    <a:cubicBezTo>
                      <a:pt x="623" y="326"/>
                      <a:pt x="690" y="121"/>
                      <a:pt x="607" y="48"/>
                    </a:cubicBezTo>
                    <a:cubicBezTo>
                      <a:pt x="570" y="14"/>
                      <a:pt x="520" y="1"/>
                      <a:pt x="4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p36"/>
              <p:cNvSpPr/>
              <p:nvPr/>
            </p:nvSpPr>
            <p:spPr>
              <a:xfrm>
                <a:off x="2396345" y="4217872"/>
                <a:ext cx="10131" cy="6946"/>
              </a:xfrm>
              <a:custGeom>
                <a:avLst/>
                <a:gdLst/>
                <a:ahLst/>
                <a:cxnLst/>
                <a:rect l="l" t="t" r="r" b="b"/>
                <a:pathLst>
                  <a:path w="719" h="493" extrusionOk="0">
                    <a:moveTo>
                      <a:pt x="505" y="0"/>
                    </a:moveTo>
                    <a:cubicBezTo>
                      <a:pt x="432" y="0"/>
                      <a:pt x="344" y="24"/>
                      <a:pt x="260" y="72"/>
                    </a:cubicBezTo>
                    <a:cubicBezTo>
                      <a:pt x="92" y="169"/>
                      <a:pt x="0" y="323"/>
                      <a:pt x="56" y="420"/>
                    </a:cubicBezTo>
                    <a:cubicBezTo>
                      <a:pt x="84" y="468"/>
                      <a:pt x="142" y="492"/>
                      <a:pt x="215" y="492"/>
                    </a:cubicBezTo>
                    <a:cubicBezTo>
                      <a:pt x="288" y="492"/>
                      <a:pt x="376" y="468"/>
                      <a:pt x="459" y="420"/>
                    </a:cubicBezTo>
                    <a:cubicBezTo>
                      <a:pt x="627" y="323"/>
                      <a:pt x="719" y="169"/>
                      <a:pt x="664" y="72"/>
                    </a:cubicBezTo>
                    <a:cubicBezTo>
                      <a:pt x="637" y="24"/>
                      <a:pt x="578" y="0"/>
                      <a:pt x="50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p36"/>
              <p:cNvSpPr/>
              <p:nvPr/>
            </p:nvSpPr>
            <p:spPr>
              <a:xfrm>
                <a:off x="2464075" y="4310936"/>
                <a:ext cx="21713" cy="9539"/>
              </a:xfrm>
              <a:custGeom>
                <a:avLst/>
                <a:gdLst/>
                <a:ahLst/>
                <a:cxnLst/>
                <a:rect l="l" t="t" r="r" b="b"/>
                <a:pathLst>
                  <a:path w="1541" h="677" extrusionOk="0">
                    <a:moveTo>
                      <a:pt x="1339" y="1"/>
                    </a:moveTo>
                    <a:cubicBezTo>
                      <a:pt x="1189" y="1"/>
                      <a:pt x="952" y="54"/>
                      <a:pt x="699" y="151"/>
                    </a:cubicBezTo>
                    <a:cubicBezTo>
                      <a:pt x="294" y="306"/>
                      <a:pt x="0" y="517"/>
                      <a:pt x="39" y="619"/>
                    </a:cubicBezTo>
                    <a:cubicBezTo>
                      <a:pt x="54" y="658"/>
                      <a:pt x="113" y="676"/>
                      <a:pt x="202" y="676"/>
                    </a:cubicBezTo>
                    <a:cubicBezTo>
                      <a:pt x="352" y="676"/>
                      <a:pt x="588" y="624"/>
                      <a:pt x="842" y="526"/>
                    </a:cubicBezTo>
                    <a:cubicBezTo>
                      <a:pt x="1247" y="370"/>
                      <a:pt x="1541" y="161"/>
                      <a:pt x="1501" y="58"/>
                    </a:cubicBezTo>
                    <a:cubicBezTo>
                      <a:pt x="1486" y="19"/>
                      <a:pt x="1428" y="1"/>
                      <a:pt x="13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p36"/>
              <p:cNvSpPr/>
              <p:nvPr/>
            </p:nvSpPr>
            <p:spPr>
              <a:xfrm>
                <a:off x="2546474" y="4386472"/>
                <a:ext cx="14780" cy="15076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70" extrusionOk="0">
                    <a:moveTo>
                      <a:pt x="913" y="1"/>
                    </a:moveTo>
                    <a:cubicBezTo>
                      <a:pt x="798" y="1"/>
                      <a:pt x="577" y="162"/>
                      <a:pt x="372" y="404"/>
                    </a:cubicBezTo>
                    <a:cubicBezTo>
                      <a:pt x="128" y="690"/>
                      <a:pt x="1" y="980"/>
                      <a:pt x="86" y="1053"/>
                    </a:cubicBezTo>
                    <a:cubicBezTo>
                      <a:pt x="99" y="1064"/>
                      <a:pt x="116" y="1069"/>
                      <a:pt x="136" y="1069"/>
                    </a:cubicBezTo>
                    <a:cubicBezTo>
                      <a:pt x="251" y="1069"/>
                      <a:pt x="471" y="907"/>
                      <a:pt x="678" y="665"/>
                    </a:cubicBezTo>
                    <a:cubicBezTo>
                      <a:pt x="921" y="379"/>
                      <a:pt x="1049" y="87"/>
                      <a:pt x="964" y="17"/>
                    </a:cubicBezTo>
                    <a:cubicBezTo>
                      <a:pt x="951" y="6"/>
                      <a:pt x="933" y="1"/>
                      <a:pt x="9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p36"/>
              <p:cNvSpPr/>
              <p:nvPr/>
            </p:nvSpPr>
            <p:spPr>
              <a:xfrm>
                <a:off x="2514602" y="4475958"/>
                <a:ext cx="13681" cy="17429"/>
              </a:xfrm>
              <a:custGeom>
                <a:avLst/>
                <a:gdLst/>
                <a:ahLst/>
                <a:cxnLst/>
                <a:rect l="l" t="t" r="r" b="b"/>
                <a:pathLst>
                  <a:path w="971" h="1237" extrusionOk="0">
                    <a:moveTo>
                      <a:pt x="842" y="1"/>
                    </a:moveTo>
                    <a:cubicBezTo>
                      <a:pt x="730" y="1"/>
                      <a:pt x="509" y="211"/>
                      <a:pt x="317" y="509"/>
                    </a:cubicBezTo>
                    <a:cubicBezTo>
                      <a:pt x="101" y="846"/>
                      <a:pt x="1" y="1167"/>
                      <a:pt x="95" y="1226"/>
                    </a:cubicBezTo>
                    <a:cubicBezTo>
                      <a:pt x="105" y="1233"/>
                      <a:pt x="118" y="1236"/>
                      <a:pt x="131" y="1236"/>
                    </a:cubicBezTo>
                    <a:cubicBezTo>
                      <a:pt x="243" y="1236"/>
                      <a:pt x="462" y="1026"/>
                      <a:pt x="655" y="728"/>
                    </a:cubicBezTo>
                    <a:cubicBezTo>
                      <a:pt x="871" y="391"/>
                      <a:pt x="971" y="70"/>
                      <a:pt x="878" y="10"/>
                    </a:cubicBezTo>
                    <a:cubicBezTo>
                      <a:pt x="867" y="4"/>
                      <a:pt x="855" y="1"/>
                      <a:pt x="8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p36"/>
              <p:cNvSpPr/>
              <p:nvPr/>
            </p:nvSpPr>
            <p:spPr>
              <a:xfrm>
                <a:off x="2389483" y="4013073"/>
                <a:ext cx="11568" cy="28236"/>
              </a:xfrm>
              <a:custGeom>
                <a:avLst/>
                <a:gdLst/>
                <a:ahLst/>
                <a:cxnLst/>
                <a:rect l="l" t="t" r="r" b="b"/>
                <a:pathLst>
                  <a:path w="821" h="2004" extrusionOk="0">
                    <a:moveTo>
                      <a:pt x="701" y="0"/>
                    </a:moveTo>
                    <a:cubicBezTo>
                      <a:pt x="590" y="0"/>
                      <a:pt x="339" y="395"/>
                      <a:pt x="176" y="932"/>
                    </a:cubicBezTo>
                    <a:cubicBezTo>
                      <a:pt x="6" y="1496"/>
                      <a:pt x="1" y="1981"/>
                      <a:pt x="108" y="2003"/>
                    </a:cubicBezTo>
                    <a:cubicBezTo>
                      <a:pt x="111" y="2003"/>
                      <a:pt x="114" y="2003"/>
                      <a:pt x="116" y="2003"/>
                    </a:cubicBezTo>
                    <a:cubicBezTo>
                      <a:pt x="227" y="2003"/>
                      <a:pt x="400" y="1578"/>
                      <a:pt x="561" y="1049"/>
                    </a:cubicBezTo>
                    <a:cubicBezTo>
                      <a:pt x="727" y="506"/>
                      <a:pt x="820" y="47"/>
                      <a:pt x="716" y="3"/>
                    </a:cubicBezTo>
                    <a:cubicBezTo>
                      <a:pt x="711" y="1"/>
                      <a:pt x="706" y="0"/>
                      <a:pt x="7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p36"/>
              <p:cNvSpPr/>
              <p:nvPr/>
            </p:nvSpPr>
            <p:spPr>
              <a:xfrm>
                <a:off x="2497455" y="4136784"/>
                <a:ext cx="16232" cy="25841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834" extrusionOk="0">
                    <a:moveTo>
                      <a:pt x="1034" y="0"/>
                    </a:moveTo>
                    <a:cubicBezTo>
                      <a:pt x="922" y="0"/>
                      <a:pt x="704" y="386"/>
                      <a:pt x="457" y="854"/>
                    </a:cubicBezTo>
                    <a:cubicBezTo>
                      <a:pt x="197" y="1343"/>
                      <a:pt x="1" y="1757"/>
                      <a:pt x="91" y="1825"/>
                    </a:cubicBezTo>
                    <a:cubicBezTo>
                      <a:pt x="98" y="1831"/>
                      <a:pt x="108" y="1834"/>
                      <a:pt x="119" y="1834"/>
                    </a:cubicBezTo>
                    <a:cubicBezTo>
                      <a:pt x="238" y="1834"/>
                      <a:pt x="562" y="1519"/>
                      <a:pt x="812" y="1041"/>
                    </a:cubicBezTo>
                    <a:cubicBezTo>
                      <a:pt x="1085" y="517"/>
                      <a:pt x="1151" y="36"/>
                      <a:pt x="1048" y="2"/>
                    </a:cubicBezTo>
                    <a:cubicBezTo>
                      <a:pt x="1043" y="1"/>
                      <a:pt x="1038" y="0"/>
                      <a:pt x="10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1" name="Google Shape;1621;p36"/>
              <p:cNvSpPr/>
              <p:nvPr/>
            </p:nvSpPr>
            <p:spPr>
              <a:xfrm>
                <a:off x="2558492" y="4174700"/>
                <a:ext cx="10215" cy="22164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573" extrusionOk="0">
                    <a:moveTo>
                      <a:pt x="603" y="0"/>
                    </a:moveTo>
                    <a:cubicBezTo>
                      <a:pt x="496" y="0"/>
                      <a:pt x="307" y="313"/>
                      <a:pt x="172" y="724"/>
                    </a:cubicBezTo>
                    <a:cubicBezTo>
                      <a:pt x="31" y="1158"/>
                      <a:pt x="0" y="1535"/>
                      <a:pt x="105" y="1570"/>
                    </a:cubicBezTo>
                    <a:cubicBezTo>
                      <a:pt x="111" y="1572"/>
                      <a:pt x="116" y="1573"/>
                      <a:pt x="122" y="1573"/>
                    </a:cubicBezTo>
                    <a:cubicBezTo>
                      <a:pt x="230" y="1573"/>
                      <a:pt x="418" y="1260"/>
                      <a:pt x="552" y="849"/>
                    </a:cubicBezTo>
                    <a:cubicBezTo>
                      <a:pt x="695" y="417"/>
                      <a:pt x="724" y="37"/>
                      <a:pt x="619" y="3"/>
                    </a:cubicBezTo>
                    <a:cubicBezTo>
                      <a:pt x="614" y="1"/>
                      <a:pt x="608" y="0"/>
                      <a:pt x="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2" name="Google Shape;1622;p36"/>
              <p:cNvSpPr/>
              <p:nvPr/>
            </p:nvSpPr>
            <p:spPr>
              <a:xfrm>
                <a:off x="2622123" y="4073125"/>
                <a:ext cx="8214" cy="23333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56" extrusionOk="0">
                    <a:moveTo>
                      <a:pt x="450" y="0"/>
                    </a:moveTo>
                    <a:cubicBezTo>
                      <a:pt x="341" y="0"/>
                      <a:pt x="184" y="345"/>
                      <a:pt x="94" y="787"/>
                    </a:cubicBezTo>
                    <a:cubicBezTo>
                      <a:pt x="1" y="1244"/>
                      <a:pt x="14" y="1632"/>
                      <a:pt x="122" y="1655"/>
                    </a:cubicBezTo>
                    <a:cubicBezTo>
                      <a:pt x="125" y="1655"/>
                      <a:pt x="128" y="1656"/>
                      <a:pt x="132" y="1656"/>
                    </a:cubicBezTo>
                    <a:cubicBezTo>
                      <a:pt x="240" y="1656"/>
                      <a:pt x="397" y="1310"/>
                      <a:pt x="488" y="867"/>
                    </a:cubicBezTo>
                    <a:cubicBezTo>
                      <a:pt x="582" y="411"/>
                      <a:pt x="569" y="22"/>
                      <a:pt x="460" y="1"/>
                    </a:cubicBezTo>
                    <a:cubicBezTo>
                      <a:pt x="457" y="0"/>
                      <a:pt x="453" y="0"/>
                      <a:pt x="45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3" name="Google Shape;1623;p36"/>
              <p:cNvSpPr/>
              <p:nvPr/>
            </p:nvSpPr>
            <p:spPr>
              <a:xfrm>
                <a:off x="2299504" y="3998293"/>
                <a:ext cx="7369" cy="14837"/>
              </a:xfrm>
              <a:custGeom>
                <a:avLst/>
                <a:gdLst/>
                <a:ahLst/>
                <a:cxnLst/>
                <a:rect l="l" t="t" r="r" b="b"/>
                <a:pathLst>
                  <a:path w="523" h="1053" extrusionOk="0">
                    <a:moveTo>
                      <a:pt x="364" y="1"/>
                    </a:moveTo>
                    <a:cubicBezTo>
                      <a:pt x="258" y="1"/>
                      <a:pt x="128" y="208"/>
                      <a:pt x="66" y="483"/>
                    </a:cubicBezTo>
                    <a:cubicBezTo>
                      <a:pt x="1" y="771"/>
                      <a:pt x="34" y="1027"/>
                      <a:pt x="143" y="1051"/>
                    </a:cubicBezTo>
                    <a:cubicBezTo>
                      <a:pt x="149" y="1052"/>
                      <a:pt x="155" y="1053"/>
                      <a:pt x="161" y="1053"/>
                    </a:cubicBezTo>
                    <a:cubicBezTo>
                      <a:pt x="266" y="1053"/>
                      <a:pt x="395" y="845"/>
                      <a:pt x="457" y="572"/>
                    </a:cubicBezTo>
                    <a:cubicBezTo>
                      <a:pt x="522" y="282"/>
                      <a:pt x="489" y="28"/>
                      <a:pt x="381" y="2"/>
                    </a:cubicBezTo>
                    <a:cubicBezTo>
                      <a:pt x="376" y="1"/>
                      <a:pt x="370" y="1"/>
                      <a:pt x="36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36"/>
              <p:cNvSpPr/>
              <p:nvPr/>
            </p:nvSpPr>
            <p:spPr>
              <a:xfrm>
                <a:off x="2347030" y="4096148"/>
                <a:ext cx="18134" cy="16443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167" extrusionOk="0">
                    <a:moveTo>
                      <a:pt x="1157" y="0"/>
                    </a:moveTo>
                    <a:cubicBezTo>
                      <a:pt x="1034" y="0"/>
                      <a:pt x="766" y="177"/>
                      <a:pt x="502" y="441"/>
                    </a:cubicBezTo>
                    <a:cubicBezTo>
                      <a:pt x="189" y="754"/>
                      <a:pt x="0" y="1070"/>
                      <a:pt x="79" y="1149"/>
                    </a:cubicBezTo>
                    <a:cubicBezTo>
                      <a:pt x="91" y="1161"/>
                      <a:pt x="108" y="1167"/>
                      <a:pt x="130" y="1167"/>
                    </a:cubicBezTo>
                    <a:cubicBezTo>
                      <a:pt x="254" y="1167"/>
                      <a:pt x="521" y="990"/>
                      <a:pt x="785" y="726"/>
                    </a:cubicBezTo>
                    <a:cubicBezTo>
                      <a:pt x="1098" y="413"/>
                      <a:pt x="1287" y="97"/>
                      <a:pt x="1208" y="18"/>
                    </a:cubicBezTo>
                    <a:cubicBezTo>
                      <a:pt x="1196" y="6"/>
                      <a:pt x="1179" y="0"/>
                      <a:pt x="115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p36"/>
              <p:cNvSpPr/>
              <p:nvPr/>
            </p:nvSpPr>
            <p:spPr>
              <a:xfrm>
                <a:off x="2420016" y="3921263"/>
                <a:ext cx="5678" cy="1347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56" extrusionOk="0">
                    <a:moveTo>
                      <a:pt x="202" y="0"/>
                    </a:moveTo>
                    <a:cubicBezTo>
                      <a:pt x="90" y="0"/>
                      <a:pt x="1" y="214"/>
                      <a:pt x="1" y="478"/>
                    </a:cubicBezTo>
                    <a:cubicBezTo>
                      <a:pt x="1" y="741"/>
                      <a:pt x="90" y="955"/>
                      <a:pt x="202" y="955"/>
                    </a:cubicBezTo>
                    <a:cubicBezTo>
                      <a:pt x="312" y="955"/>
                      <a:pt x="402" y="741"/>
                      <a:pt x="402" y="478"/>
                    </a:cubicBezTo>
                    <a:cubicBezTo>
                      <a:pt x="402" y="214"/>
                      <a:pt x="312" y="0"/>
                      <a:pt x="20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36"/>
              <p:cNvSpPr/>
              <p:nvPr/>
            </p:nvSpPr>
            <p:spPr>
              <a:xfrm>
                <a:off x="2519280" y="3984936"/>
                <a:ext cx="6397" cy="17148"/>
              </a:xfrm>
              <a:custGeom>
                <a:avLst/>
                <a:gdLst/>
                <a:ahLst/>
                <a:cxnLst/>
                <a:rect l="l" t="t" r="r" b="b"/>
                <a:pathLst>
                  <a:path w="454" h="1217" extrusionOk="0">
                    <a:moveTo>
                      <a:pt x="269" y="0"/>
                    </a:moveTo>
                    <a:cubicBezTo>
                      <a:pt x="160" y="0"/>
                      <a:pt x="53" y="263"/>
                      <a:pt x="27" y="593"/>
                    </a:cubicBezTo>
                    <a:cubicBezTo>
                      <a:pt x="0" y="928"/>
                      <a:pt x="68" y="1207"/>
                      <a:pt x="178" y="1217"/>
                    </a:cubicBezTo>
                    <a:cubicBezTo>
                      <a:pt x="180" y="1217"/>
                      <a:pt x="182" y="1217"/>
                      <a:pt x="184" y="1217"/>
                    </a:cubicBezTo>
                    <a:cubicBezTo>
                      <a:pt x="293" y="1217"/>
                      <a:pt x="401" y="954"/>
                      <a:pt x="427" y="625"/>
                    </a:cubicBezTo>
                    <a:cubicBezTo>
                      <a:pt x="454" y="289"/>
                      <a:pt x="386" y="9"/>
                      <a:pt x="274" y="1"/>
                    </a:cubicBezTo>
                    <a:cubicBezTo>
                      <a:pt x="272" y="0"/>
                      <a:pt x="270" y="0"/>
                      <a:pt x="26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36"/>
              <p:cNvSpPr/>
              <p:nvPr/>
            </p:nvSpPr>
            <p:spPr>
              <a:xfrm>
                <a:off x="2605074" y="3922672"/>
                <a:ext cx="8313" cy="18373"/>
              </a:xfrm>
              <a:custGeom>
                <a:avLst/>
                <a:gdLst/>
                <a:ahLst/>
                <a:cxnLst/>
                <a:rect l="l" t="t" r="r" b="b"/>
                <a:pathLst>
                  <a:path w="590" h="1304" extrusionOk="0">
                    <a:moveTo>
                      <a:pt x="462" y="0"/>
                    </a:moveTo>
                    <a:cubicBezTo>
                      <a:pt x="354" y="0"/>
                      <a:pt x="197" y="257"/>
                      <a:pt x="101" y="596"/>
                    </a:cubicBezTo>
                    <a:cubicBezTo>
                      <a:pt x="0" y="955"/>
                      <a:pt x="4" y="1271"/>
                      <a:pt x="111" y="1301"/>
                    </a:cubicBezTo>
                    <a:cubicBezTo>
                      <a:pt x="116" y="1303"/>
                      <a:pt x="122" y="1303"/>
                      <a:pt x="127" y="1303"/>
                    </a:cubicBezTo>
                    <a:cubicBezTo>
                      <a:pt x="234" y="1303"/>
                      <a:pt x="391" y="1046"/>
                      <a:pt x="489" y="706"/>
                    </a:cubicBezTo>
                    <a:cubicBezTo>
                      <a:pt x="590" y="347"/>
                      <a:pt x="586" y="33"/>
                      <a:pt x="479" y="3"/>
                    </a:cubicBezTo>
                    <a:cubicBezTo>
                      <a:pt x="474" y="1"/>
                      <a:pt x="468" y="0"/>
                      <a:pt x="4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36"/>
              <p:cNvSpPr/>
              <p:nvPr/>
            </p:nvSpPr>
            <p:spPr>
              <a:xfrm>
                <a:off x="2523690" y="3831848"/>
                <a:ext cx="6157" cy="14809"/>
              </a:xfrm>
              <a:custGeom>
                <a:avLst/>
                <a:gdLst/>
                <a:ahLst/>
                <a:cxnLst/>
                <a:rect l="l" t="t" r="r" b="b"/>
                <a:pathLst>
                  <a:path w="437" h="1051" extrusionOk="0">
                    <a:moveTo>
                      <a:pt x="225" y="0"/>
                    </a:moveTo>
                    <a:cubicBezTo>
                      <a:pt x="120" y="0"/>
                      <a:pt x="1" y="235"/>
                      <a:pt x="20" y="540"/>
                    </a:cubicBezTo>
                    <a:cubicBezTo>
                      <a:pt x="38" y="837"/>
                      <a:pt x="179" y="1050"/>
                      <a:pt x="282" y="1050"/>
                    </a:cubicBezTo>
                    <a:cubicBezTo>
                      <a:pt x="290" y="1050"/>
                      <a:pt x="296" y="1049"/>
                      <a:pt x="303" y="1047"/>
                    </a:cubicBezTo>
                    <a:cubicBezTo>
                      <a:pt x="411" y="1015"/>
                      <a:pt x="436" y="781"/>
                      <a:pt x="420" y="515"/>
                    </a:cubicBezTo>
                    <a:cubicBezTo>
                      <a:pt x="403" y="249"/>
                      <a:pt x="348" y="19"/>
                      <a:pt x="238" y="2"/>
                    </a:cubicBezTo>
                    <a:cubicBezTo>
                      <a:pt x="234" y="1"/>
                      <a:pt x="230" y="0"/>
                      <a:pt x="22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p36"/>
              <p:cNvSpPr/>
              <p:nvPr/>
            </p:nvSpPr>
            <p:spPr>
              <a:xfrm>
                <a:off x="2530975" y="3634644"/>
                <a:ext cx="6904" cy="18416"/>
              </a:xfrm>
              <a:custGeom>
                <a:avLst/>
                <a:gdLst/>
                <a:ahLst/>
                <a:cxnLst/>
                <a:rect l="l" t="t" r="r" b="b"/>
                <a:pathLst>
                  <a:path w="490" h="1307" extrusionOk="0">
                    <a:moveTo>
                      <a:pt x="319" y="0"/>
                    </a:moveTo>
                    <a:cubicBezTo>
                      <a:pt x="211" y="0"/>
                      <a:pt x="90" y="276"/>
                      <a:pt x="46" y="628"/>
                    </a:cubicBezTo>
                    <a:cubicBezTo>
                      <a:pt x="0" y="989"/>
                      <a:pt x="52" y="1292"/>
                      <a:pt x="163" y="1306"/>
                    </a:cubicBezTo>
                    <a:cubicBezTo>
                      <a:pt x="165" y="1306"/>
                      <a:pt x="168" y="1306"/>
                      <a:pt x="171" y="1306"/>
                    </a:cubicBezTo>
                    <a:cubicBezTo>
                      <a:pt x="279" y="1306"/>
                      <a:pt x="399" y="1031"/>
                      <a:pt x="445" y="679"/>
                    </a:cubicBezTo>
                    <a:cubicBezTo>
                      <a:pt x="490" y="318"/>
                      <a:pt x="437" y="15"/>
                      <a:pt x="326" y="1"/>
                    </a:cubicBezTo>
                    <a:cubicBezTo>
                      <a:pt x="324" y="0"/>
                      <a:pt x="321" y="0"/>
                      <a:pt x="3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p36"/>
              <p:cNvSpPr/>
              <p:nvPr/>
            </p:nvSpPr>
            <p:spPr>
              <a:xfrm>
                <a:off x="2601058" y="3738783"/>
                <a:ext cx="7651" cy="159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1132" extrusionOk="0">
                    <a:moveTo>
                      <a:pt x="392" y="0"/>
                    </a:moveTo>
                    <a:cubicBezTo>
                      <a:pt x="286" y="0"/>
                      <a:pt x="148" y="224"/>
                      <a:pt x="76" y="519"/>
                    </a:cubicBezTo>
                    <a:cubicBezTo>
                      <a:pt x="1" y="830"/>
                      <a:pt x="26" y="1103"/>
                      <a:pt x="134" y="1129"/>
                    </a:cubicBezTo>
                    <a:cubicBezTo>
                      <a:pt x="139" y="1131"/>
                      <a:pt x="145" y="1131"/>
                      <a:pt x="151" y="1131"/>
                    </a:cubicBezTo>
                    <a:cubicBezTo>
                      <a:pt x="257" y="1131"/>
                      <a:pt x="394" y="908"/>
                      <a:pt x="466" y="614"/>
                    </a:cubicBezTo>
                    <a:cubicBezTo>
                      <a:pt x="542" y="303"/>
                      <a:pt x="517" y="29"/>
                      <a:pt x="409" y="3"/>
                    </a:cubicBezTo>
                    <a:cubicBezTo>
                      <a:pt x="403" y="1"/>
                      <a:pt x="398" y="0"/>
                      <a:pt x="3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p36"/>
              <p:cNvSpPr/>
              <p:nvPr/>
            </p:nvSpPr>
            <p:spPr>
              <a:xfrm>
                <a:off x="2510727" y="3721608"/>
                <a:ext cx="8214" cy="26968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914" extrusionOk="0">
                    <a:moveTo>
                      <a:pt x="376" y="0"/>
                    </a:moveTo>
                    <a:cubicBezTo>
                      <a:pt x="376" y="0"/>
                      <a:pt x="375" y="0"/>
                      <a:pt x="374" y="0"/>
                    </a:cubicBezTo>
                    <a:cubicBezTo>
                      <a:pt x="261" y="3"/>
                      <a:pt x="183" y="426"/>
                      <a:pt x="111" y="938"/>
                    </a:cubicBezTo>
                    <a:cubicBezTo>
                      <a:pt x="38" y="1450"/>
                      <a:pt x="0" y="1879"/>
                      <a:pt x="108" y="1912"/>
                    </a:cubicBezTo>
                    <a:cubicBezTo>
                      <a:pt x="112" y="1913"/>
                      <a:pt x="116" y="1914"/>
                      <a:pt x="121" y="1914"/>
                    </a:cubicBezTo>
                    <a:cubicBezTo>
                      <a:pt x="229" y="1914"/>
                      <a:pt x="436" y="1521"/>
                      <a:pt x="507" y="993"/>
                    </a:cubicBezTo>
                    <a:cubicBezTo>
                      <a:pt x="583" y="448"/>
                      <a:pt x="485" y="0"/>
                      <a:pt x="3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p36"/>
              <p:cNvSpPr/>
              <p:nvPr/>
            </p:nvSpPr>
            <p:spPr>
              <a:xfrm>
                <a:off x="1880792" y="3797496"/>
                <a:ext cx="7510" cy="13583"/>
              </a:xfrm>
              <a:custGeom>
                <a:avLst/>
                <a:gdLst/>
                <a:ahLst/>
                <a:cxnLst/>
                <a:rect l="l" t="t" r="r" b="b"/>
                <a:pathLst>
                  <a:path w="533" h="964" extrusionOk="0">
                    <a:moveTo>
                      <a:pt x="375" y="1"/>
                    </a:moveTo>
                    <a:cubicBezTo>
                      <a:pt x="270" y="1"/>
                      <a:pt x="140" y="184"/>
                      <a:pt x="73" y="429"/>
                    </a:cubicBezTo>
                    <a:cubicBezTo>
                      <a:pt x="1" y="694"/>
                      <a:pt x="30" y="931"/>
                      <a:pt x="136" y="960"/>
                    </a:cubicBezTo>
                    <a:cubicBezTo>
                      <a:pt x="144" y="962"/>
                      <a:pt x="151" y="963"/>
                      <a:pt x="159" y="963"/>
                    </a:cubicBezTo>
                    <a:cubicBezTo>
                      <a:pt x="262" y="963"/>
                      <a:pt x="393" y="781"/>
                      <a:pt x="461" y="534"/>
                    </a:cubicBezTo>
                    <a:cubicBezTo>
                      <a:pt x="533" y="271"/>
                      <a:pt x="504" y="33"/>
                      <a:pt x="397" y="4"/>
                    </a:cubicBezTo>
                    <a:cubicBezTo>
                      <a:pt x="390" y="2"/>
                      <a:pt x="382" y="1"/>
                      <a:pt x="3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3" name="Google Shape;1633;p36"/>
              <p:cNvSpPr/>
              <p:nvPr/>
            </p:nvSpPr>
            <p:spPr>
              <a:xfrm>
                <a:off x="1947465" y="3829467"/>
                <a:ext cx="10567" cy="24503"/>
              </a:xfrm>
              <a:custGeom>
                <a:avLst/>
                <a:gdLst/>
                <a:ahLst/>
                <a:cxnLst/>
                <a:rect l="l" t="t" r="r" b="b"/>
                <a:pathLst>
                  <a:path w="750" h="1739" extrusionOk="0">
                    <a:moveTo>
                      <a:pt x="629" y="1"/>
                    </a:moveTo>
                    <a:cubicBezTo>
                      <a:pt x="518" y="1"/>
                      <a:pt x="325" y="352"/>
                      <a:pt x="183" y="810"/>
                    </a:cubicBezTo>
                    <a:cubicBezTo>
                      <a:pt x="36" y="1289"/>
                      <a:pt x="1" y="1703"/>
                      <a:pt x="107" y="1736"/>
                    </a:cubicBezTo>
                    <a:cubicBezTo>
                      <a:pt x="112" y="1738"/>
                      <a:pt x="117" y="1739"/>
                      <a:pt x="121" y="1739"/>
                    </a:cubicBezTo>
                    <a:cubicBezTo>
                      <a:pt x="230" y="1739"/>
                      <a:pt x="425" y="1387"/>
                      <a:pt x="566" y="929"/>
                    </a:cubicBezTo>
                    <a:cubicBezTo>
                      <a:pt x="715" y="450"/>
                      <a:pt x="750" y="35"/>
                      <a:pt x="644" y="3"/>
                    </a:cubicBezTo>
                    <a:cubicBezTo>
                      <a:pt x="639" y="2"/>
                      <a:pt x="634" y="1"/>
                      <a:pt x="6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4" name="Google Shape;1634;p36"/>
              <p:cNvSpPr/>
              <p:nvPr/>
            </p:nvSpPr>
            <p:spPr>
              <a:xfrm>
                <a:off x="1711655" y="4137840"/>
                <a:ext cx="17894" cy="16683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184" extrusionOk="0">
                    <a:moveTo>
                      <a:pt x="1141" y="0"/>
                    </a:moveTo>
                    <a:cubicBezTo>
                      <a:pt x="1019" y="0"/>
                      <a:pt x="751" y="181"/>
                      <a:pt x="490" y="453"/>
                    </a:cubicBezTo>
                    <a:cubicBezTo>
                      <a:pt x="184" y="770"/>
                      <a:pt x="1" y="1090"/>
                      <a:pt x="79" y="1167"/>
                    </a:cubicBezTo>
                    <a:cubicBezTo>
                      <a:pt x="91" y="1178"/>
                      <a:pt x="107" y="1184"/>
                      <a:pt x="128" y="1184"/>
                    </a:cubicBezTo>
                    <a:cubicBezTo>
                      <a:pt x="251" y="1184"/>
                      <a:pt x="518" y="1002"/>
                      <a:pt x="779" y="731"/>
                    </a:cubicBezTo>
                    <a:cubicBezTo>
                      <a:pt x="1086" y="414"/>
                      <a:pt x="1270" y="94"/>
                      <a:pt x="1190" y="17"/>
                    </a:cubicBezTo>
                    <a:cubicBezTo>
                      <a:pt x="1178" y="5"/>
                      <a:pt x="1162" y="0"/>
                      <a:pt x="114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36"/>
              <p:cNvSpPr/>
              <p:nvPr/>
            </p:nvSpPr>
            <p:spPr>
              <a:xfrm>
                <a:off x="2055550" y="3960278"/>
                <a:ext cx="9821" cy="11568"/>
              </a:xfrm>
              <a:custGeom>
                <a:avLst/>
                <a:gdLst/>
                <a:ahLst/>
                <a:cxnLst/>
                <a:rect l="l" t="t" r="r" b="b"/>
                <a:pathLst>
                  <a:path w="697" h="821" extrusionOk="0">
                    <a:moveTo>
                      <a:pt x="548" y="1"/>
                    </a:moveTo>
                    <a:cubicBezTo>
                      <a:pt x="447" y="1"/>
                      <a:pt x="297" y="120"/>
                      <a:pt x="179" y="302"/>
                    </a:cubicBezTo>
                    <a:cubicBezTo>
                      <a:pt x="40" y="520"/>
                      <a:pt x="1" y="746"/>
                      <a:pt x="94" y="806"/>
                    </a:cubicBezTo>
                    <a:cubicBezTo>
                      <a:pt x="110" y="816"/>
                      <a:pt x="128" y="821"/>
                      <a:pt x="148" y="821"/>
                    </a:cubicBezTo>
                    <a:cubicBezTo>
                      <a:pt x="249" y="821"/>
                      <a:pt x="401" y="702"/>
                      <a:pt x="517" y="519"/>
                    </a:cubicBezTo>
                    <a:cubicBezTo>
                      <a:pt x="658" y="300"/>
                      <a:pt x="697" y="76"/>
                      <a:pt x="602" y="16"/>
                    </a:cubicBezTo>
                    <a:cubicBezTo>
                      <a:pt x="587" y="6"/>
                      <a:pt x="569" y="1"/>
                      <a:pt x="54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36" name="Google Shape;1636;p36"/>
            <p:cNvSpPr/>
            <p:nvPr/>
          </p:nvSpPr>
          <p:spPr>
            <a:xfrm>
              <a:off x="2222033" y="3937938"/>
              <a:ext cx="741597" cy="436793"/>
            </a:xfrm>
            <a:custGeom>
              <a:avLst/>
              <a:gdLst/>
              <a:ahLst/>
              <a:cxnLst/>
              <a:rect l="l" t="t" r="r" b="b"/>
              <a:pathLst>
                <a:path w="45123" h="26577" extrusionOk="0">
                  <a:moveTo>
                    <a:pt x="39248" y="1"/>
                  </a:moveTo>
                  <a:cubicBezTo>
                    <a:pt x="39145" y="1"/>
                    <a:pt x="38165" y="863"/>
                    <a:pt x="36273" y="2149"/>
                  </a:cubicBezTo>
                  <a:cubicBezTo>
                    <a:pt x="34330" y="3481"/>
                    <a:pt x="31340" y="5176"/>
                    <a:pt x="27388" y="6641"/>
                  </a:cubicBezTo>
                  <a:cubicBezTo>
                    <a:pt x="23438" y="8112"/>
                    <a:pt x="18533" y="9297"/>
                    <a:pt x="13001" y="10045"/>
                  </a:cubicBezTo>
                  <a:cubicBezTo>
                    <a:pt x="11618" y="10235"/>
                    <a:pt x="10198" y="10404"/>
                    <a:pt x="8742" y="10553"/>
                  </a:cubicBezTo>
                  <a:cubicBezTo>
                    <a:pt x="7280" y="10658"/>
                    <a:pt x="5708" y="10974"/>
                    <a:pt x="4283" y="11639"/>
                  </a:cubicBezTo>
                  <a:cubicBezTo>
                    <a:pt x="2866" y="12304"/>
                    <a:pt x="1458" y="13262"/>
                    <a:pt x="611" y="14771"/>
                  </a:cubicBezTo>
                  <a:cubicBezTo>
                    <a:pt x="204" y="15524"/>
                    <a:pt x="0" y="16434"/>
                    <a:pt x="143" y="17318"/>
                  </a:cubicBezTo>
                  <a:cubicBezTo>
                    <a:pt x="286" y="18204"/>
                    <a:pt x="723" y="18996"/>
                    <a:pt x="1264" y="19656"/>
                  </a:cubicBezTo>
                  <a:cubicBezTo>
                    <a:pt x="1816" y="20314"/>
                    <a:pt x="2463" y="20859"/>
                    <a:pt x="3141" y="21324"/>
                  </a:cubicBezTo>
                  <a:cubicBezTo>
                    <a:pt x="3816" y="21782"/>
                    <a:pt x="4494" y="22206"/>
                    <a:pt x="5191" y="22599"/>
                  </a:cubicBezTo>
                  <a:cubicBezTo>
                    <a:pt x="6563" y="23368"/>
                    <a:pt x="7992" y="24028"/>
                    <a:pt x="9467" y="24570"/>
                  </a:cubicBezTo>
                  <a:cubicBezTo>
                    <a:pt x="12363" y="25644"/>
                    <a:pt x="15306" y="26239"/>
                    <a:pt x="18128" y="26463"/>
                  </a:cubicBezTo>
                  <a:cubicBezTo>
                    <a:pt x="19065" y="26541"/>
                    <a:pt x="19987" y="26576"/>
                    <a:pt x="20891" y="26576"/>
                  </a:cubicBezTo>
                  <a:cubicBezTo>
                    <a:pt x="25451" y="26576"/>
                    <a:pt x="29557" y="25667"/>
                    <a:pt x="32923" y="24560"/>
                  </a:cubicBezTo>
                  <a:cubicBezTo>
                    <a:pt x="36974" y="23207"/>
                    <a:pt x="40025" y="21552"/>
                    <a:pt x="42059" y="20334"/>
                  </a:cubicBezTo>
                  <a:cubicBezTo>
                    <a:pt x="43077" y="19721"/>
                    <a:pt x="43847" y="19212"/>
                    <a:pt x="44354" y="18847"/>
                  </a:cubicBezTo>
                  <a:cubicBezTo>
                    <a:pt x="44861" y="18481"/>
                    <a:pt x="45123" y="18283"/>
                    <a:pt x="45107" y="18259"/>
                  </a:cubicBezTo>
                  <a:cubicBezTo>
                    <a:pt x="45106" y="18258"/>
                    <a:pt x="45104" y="18257"/>
                    <a:pt x="45101" y="18257"/>
                  </a:cubicBezTo>
                  <a:cubicBezTo>
                    <a:pt x="45055" y="18257"/>
                    <a:pt x="44770" y="18413"/>
                    <a:pt x="44268" y="18711"/>
                  </a:cubicBezTo>
                  <a:cubicBezTo>
                    <a:pt x="43733" y="19031"/>
                    <a:pt x="42940" y="19496"/>
                    <a:pt x="41903" y="20063"/>
                  </a:cubicBezTo>
                  <a:cubicBezTo>
                    <a:pt x="39833" y="21191"/>
                    <a:pt x="36771" y="22753"/>
                    <a:pt x="32749" y="24020"/>
                  </a:cubicBezTo>
                  <a:cubicBezTo>
                    <a:pt x="29481" y="25033"/>
                    <a:pt x="25538" y="25860"/>
                    <a:pt x="21189" y="25860"/>
                  </a:cubicBezTo>
                  <a:cubicBezTo>
                    <a:pt x="20210" y="25860"/>
                    <a:pt x="19210" y="25818"/>
                    <a:pt x="18192" y="25726"/>
                  </a:cubicBezTo>
                  <a:cubicBezTo>
                    <a:pt x="15433" y="25487"/>
                    <a:pt x="12560" y="24890"/>
                    <a:pt x="9741" y="23833"/>
                  </a:cubicBezTo>
                  <a:cubicBezTo>
                    <a:pt x="8307" y="23300"/>
                    <a:pt x="6918" y="22655"/>
                    <a:pt x="5585" y="21904"/>
                  </a:cubicBezTo>
                  <a:cubicBezTo>
                    <a:pt x="4562" y="21303"/>
                    <a:pt x="3506" y="20686"/>
                    <a:pt x="2628" y="19903"/>
                  </a:cubicBezTo>
                  <a:cubicBezTo>
                    <a:pt x="3055" y="19858"/>
                    <a:pt x="3478" y="19780"/>
                    <a:pt x="3893" y="19668"/>
                  </a:cubicBezTo>
                  <a:cubicBezTo>
                    <a:pt x="5134" y="19339"/>
                    <a:pt x="6051" y="18815"/>
                    <a:pt x="5975" y="18609"/>
                  </a:cubicBezTo>
                  <a:cubicBezTo>
                    <a:pt x="5952" y="18546"/>
                    <a:pt x="5845" y="18517"/>
                    <a:pt x="5673" y="18517"/>
                  </a:cubicBezTo>
                  <a:cubicBezTo>
                    <a:pt x="5274" y="18517"/>
                    <a:pt x="4527" y="18670"/>
                    <a:pt x="3687" y="18892"/>
                  </a:cubicBezTo>
                  <a:cubicBezTo>
                    <a:pt x="3059" y="19060"/>
                    <a:pt x="2500" y="19234"/>
                    <a:pt x="2110" y="19394"/>
                  </a:cubicBezTo>
                  <a:cubicBezTo>
                    <a:pt x="2033" y="19311"/>
                    <a:pt x="1955" y="19231"/>
                    <a:pt x="1883" y="19145"/>
                  </a:cubicBezTo>
                  <a:cubicBezTo>
                    <a:pt x="1404" y="18561"/>
                    <a:pt x="1047" y="17896"/>
                    <a:pt x="934" y="17196"/>
                  </a:cubicBezTo>
                  <a:cubicBezTo>
                    <a:pt x="897" y="16958"/>
                    <a:pt x="900" y="16721"/>
                    <a:pt x="919" y="16484"/>
                  </a:cubicBezTo>
                  <a:lnTo>
                    <a:pt x="919" y="16484"/>
                  </a:lnTo>
                  <a:cubicBezTo>
                    <a:pt x="1319" y="16621"/>
                    <a:pt x="1868" y="16741"/>
                    <a:pt x="2496" y="16778"/>
                  </a:cubicBezTo>
                  <a:cubicBezTo>
                    <a:pt x="2638" y="16787"/>
                    <a:pt x="2778" y="16791"/>
                    <a:pt x="2912" y="16791"/>
                  </a:cubicBezTo>
                  <a:cubicBezTo>
                    <a:pt x="4004" y="16791"/>
                    <a:pt x="4814" y="16524"/>
                    <a:pt x="4788" y="16333"/>
                  </a:cubicBezTo>
                  <a:cubicBezTo>
                    <a:pt x="4762" y="16109"/>
                    <a:pt x="3757" y="16052"/>
                    <a:pt x="2544" y="15976"/>
                  </a:cubicBezTo>
                  <a:cubicBezTo>
                    <a:pt x="1959" y="15943"/>
                    <a:pt x="1425" y="15912"/>
                    <a:pt x="1019" y="15912"/>
                  </a:cubicBezTo>
                  <a:cubicBezTo>
                    <a:pt x="1088" y="15647"/>
                    <a:pt x="1187" y="15392"/>
                    <a:pt x="1315" y="15150"/>
                  </a:cubicBezTo>
                  <a:cubicBezTo>
                    <a:pt x="1794" y="14284"/>
                    <a:pt x="2543" y="13589"/>
                    <a:pt x="3387" y="13037"/>
                  </a:cubicBezTo>
                  <a:cubicBezTo>
                    <a:pt x="3667" y="13285"/>
                    <a:pt x="4102" y="13565"/>
                    <a:pt x="4649" y="13777"/>
                  </a:cubicBezTo>
                  <a:cubicBezTo>
                    <a:pt x="5215" y="13998"/>
                    <a:pt x="5749" y="14086"/>
                    <a:pt x="6124" y="14086"/>
                  </a:cubicBezTo>
                  <a:cubicBezTo>
                    <a:pt x="6447" y="14086"/>
                    <a:pt x="6653" y="14021"/>
                    <a:pt x="6665" y="13922"/>
                  </a:cubicBezTo>
                  <a:cubicBezTo>
                    <a:pt x="6697" y="13698"/>
                    <a:pt x="5894" y="13403"/>
                    <a:pt x="4940" y="13028"/>
                  </a:cubicBezTo>
                  <a:cubicBezTo>
                    <a:pt x="4595" y="12895"/>
                    <a:pt x="4275" y="12770"/>
                    <a:pt x="3995" y="12670"/>
                  </a:cubicBezTo>
                  <a:cubicBezTo>
                    <a:pt x="4199" y="12558"/>
                    <a:pt x="4404" y="12452"/>
                    <a:pt x="4611" y="12355"/>
                  </a:cubicBezTo>
                  <a:cubicBezTo>
                    <a:pt x="5956" y="11728"/>
                    <a:pt x="7363" y="11431"/>
                    <a:pt x="8822" y="11316"/>
                  </a:cubicBezTo>
                  <a:cubicBezTo>
                    <a:pt x="10284" y="11157"/>
                    <a:pt x="11712" y="10978"/>
                    <a:pt x="13105" y="10778"/>
                  </a:cubicBezTo>
                  <a:cubicBezTo>
                    <a:pt x="18670" y="9985"/>
                    <a:pt x="23620" y="8729"/>
                    <a:pt x="27588" y="7171"/>
                  </a:cubicBezTo>
                  <a:cubicBezTo>
                    <a:pt x="31564" y="5622"/>
                    <a:pt x="34548" y="3828"/>
                    <a:pt x="36453" y="2405"/>
                  </a:cubicBezTo>
                  <a:cubicBezTo>
                    <a:pt x="36934" y="2056"/>
                    <a:pt x="37352" y="1732"/>
                    <a:pt x="37702" y="1436"/>
                  </a:cubicBezTo>
                  <a:cubicBezTo>
                    <a:pt x="38059" y="1147"/>
                    <a:pt x="38354" y="897"/>
                    <a:pt x="38580" y="680"/>
                  </a:cubicBezTo>
                  <a:cubicBezTo>
                    <a:pt x="39040" y="256"/>
                    <a:pt x="39273" y="25"/>
                    <a:pt x="39255" y="3"/>
                  </a:cubicBezTo>
                  <a:cubicBezTo>
                    <a:pt x="39253" y="2"/>
                    <a:pt x="39251" y="1"/>
                    <a:pt x="39248" y="1"/>
                  </a:cubicBezTo>
                  <a:close/>
                </a:path>
              </a:pathLst>
            </a:custGeom>
            <a:solidFill>
              <a:srgbClr val="D393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36"/>
            <p:cNvSpPr/>
            <p:nvPr/>
          </p:nvSpPr>
          <p:spPr>
            <a:xfrm>
              <a:off x="2172041" y="3937987"/>
              <a:ext cx="791362" cy="430942"/>
            </a:xfrm>
            <a:custGeom>
              <a:avLst/>
              <a:gdLst/>
              <a:ahLst/>
              <a:cxnLst/>
              <a:rect l="l" t="t" r="r" b="b"/>
              <a:pathLst>
                <a:path w="48151" h="26221" extrusionOk="0">
                  <a:moveTo>
                    <a:pt x="42295" y="0"/>
                  </a:moveTo>
                  <a:cubicBezTo>
                    <a:pt x="36656" y="4995"/>
                    <a:pt x="29488" y="7751"/>
                    <a:pt x="22209" y="9329"/>
                  </a:cubicBezTo>
                  <a:cubicBezTo>
                    <a:pt x="18559" y="10119"/>
                    <a:pt x="14852" y="10626"/>
                    <a:pt x="11138" y="11001"/>
                  </a:cubicBezTo>
                  <a:cubicBezTo>
                    <a:pt x="5346" y="11589"/>
                    <a:pt x="1" y="16657"/>
                    <a:pt x="6536" y="21080"/>
                  </a:cubicBezTo>
                  <a:cubicBezTo>
                    <a:pt x="11659" y="24548"/>
                    <a:pt x="17917" y="26220"/>
                    <a:pt x="24086" y="26220"/>
                  </a:cubicBezTo>
                  <a:cubicBezTo>
                    <a:pt x="24614" y="26220"/>
                    <a:pt x="25142" y="26208"/>
                    <a:pt x="25668" y="26184"/>
                  </a:cubicBezTo>
                  <a:cubicBezTo>
                    <a:pt x="33705" y="25811"/>
                    <a:pt x="41468" y="22737"/>
                    <a:pt x="48150" y="18257"/>
                  </a:cubicBezTo>
                  <a:lnTo>
                    <a:pt x="422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8" name="Google Shape;1638;p36"/>
          <p:cNvGrpSpPr/>
          <p:nvPr/>
        </p:nvGrpSpPr>
        <p:grpSpPr>
          <a:xfrm rot="350720">
            <a:off x="6450042" y="1321901"/>
            <a:ext cx="3258623" cy="1015751"/>
            <a:chOff x="822275" y="4009475"/>
            <a:chExt cx="3305475" cy="1199950"/>
          </a:xfrm>
        </p:grpSpPr>
        <p:sp>
          <p:nvSpPr>
            <p:cNvPr id="1639" name="Google Shape;1639;p36"/>
            <p:cNvSpPr/>
            <p:nvPr/>
          </p:nvSpPr>
          <p:spPr>
            <a:xfrm>
              <a:off x="822275" y="4009475"/>
              <a:ext cx="3305475" cy="1199950"/>
            </a:xfrm>
            <a:custGeom>
              <a:avLst/>
              <a:gdLst/>
              <a:ahLst/>
              <a:cxnLst/>
              <a:rect l="l" t="t" r="r" b="b"/>
              <a:pathLst>
                <a:path w="132219" h="47998" extrusionOk="0">
                  <a:moveTo>
                    <a:pt x="48420" y="1"/>
                  </a:moveTo>
                  <a:cubicBezTo>
                    <a:pt x="33081" y="1"/>
                    <a:pt x="17700" y="6306"/>
                    <a:pt x="7166" y="17507"/>
                  </a:cubicBezTo>
                  <a:cubicBezTo>
                    <a:pt x="3637" y="21259"/>
                    <a:pt x="0" y="26564"/>
                    <a:pt x="378" y="31982"/>
                  </a:cubicBezTo>
                  <a:cubicBezTo>
                    <a:pt x="758" y="37430"/>
                    <a:pt x="5045" y="39910"/>
                    <a:pt x="9546" y="42504"/>
                  </a:cubicBezTo>
                  <a:cubicBezTo>
                    <a:pt x="16428" y="46474"/>
                    <a:pt x="24258" y="47998"/>
                    <a:pt x="32243" y="47998"/>
                  </a:cubicBezTo>
                  <a:cubicBezTo>
                    <a:pt x="38607" y="47998"/>
                    <a:pt x="45070" y="47030"/>
                    <a:pt x="51229" y="45560"/>
                  </a:cubicBezTo>
                  <a:cubicBezTo>
                    <a:pt x="65116" y="42246"/>
                    <a:pt x="78460" y="36618"/>
                    <a:pt x="92590" y="34569"/>
                  </a:cubicBezTo>
                  <a:cubicBezTo>
                    <a:pt x="96529" y="33998"/>
                    <a:pt x="100509" y="33714"/>
                    <a:pt x="104489" y="33714"/>
                  </a:cubicBezTo>
                  <a:cubicBezTo>
                    <a:pt x="113909" y="33714"/>
                    <a:pt x="123331" y="35304"/>
                    <a:pt x="132218" y="38431"/>
                  </a:cubicBezTo>
                  <a:lnTo>
                    <a:pt x="130116" y="26409"/>
                  </a:lnTo>
                  <a:cubicBezTo>
                    <a:pt x="128567" y="26604"/>
                    <a:pt x="127019" y="26695"/>
                    <a:pt x="125476" y="26695"/>
                  </a:cubicBezTo>
                  <a:cubicBezTo>
                    <a:pt x="114901" y="26695"/>
                    <a:pt x="104521" y="22384"/>
                    <a:pt x="95071" y="17369"/>
                  </a:cubicBezTo>
                  <a:cubicBezTo>
                    <a:pt x="84240" y="11620"/>
                    <a:pt x="73776" y="4771"/>
                    <a:pt x="61906" y="1695"/>
                  </a:cubicBezTo>
                  <a:cubicBezTo>
                    <a:pt x="57499" y="553"/>
                    <a:pt x="52961" y="1"/>
                    <a:pt x="484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36"/>
            <p:cNvSpPr/>
            <p:nvPr/>
          </p:nvSpPr>
          <p:spPr>
            <a:xfrm>
              <a:off x="822275" y="4009475"/>
              <a:ext cx="2542750" cy="1084250"/>
            </a:xfrm>
            <a:custGeom>
              <a:avLst/>
              <a:gdLst/>
              <a:ahLst/>
              <a:cxnLst/>
              <a:rect l="l" t="t" r="r" b="b"/>
              <a:pathLst>
                <a:path w="101710" h="43370" extrusionOk="0">
                  <a:moveTo>
                    <a:pt x="48420" y="1"/>
                  </a:moveTo>
                  <a:cubicBezTo>
                    <a:pt x="33081" y="1"/>
                    <a:pt x="17700" y="6306"/>
                    <a:pt x="7166" y="17507"/>
                  </a:cubicBezTo>
                  <a:cubicBezTo>
                    <a:pt x="3637" y="21259"/>
                    <a:pt x="0" y="26564"/>
                    <a:pt x="378" y="31982"/>
                  </a:cubicBezTo>
                  <a:cubicBezTo>
                    <a:pt x="758" y="37430"/>
                    <a:pt x="5045" y="39910"/>
                    <a:pt x="9546" y="42504"/>
                  </a:cubicBezTo>
                  <a:cubicBezTo>
                    <a:pt x="10074" y="42808"/>
                    <a:pt x="10610" y="43095"/>
                    <a:pt x="11149" y="43370"/>
                  </a:cubicBezTo>
                  <a:cubicBezTo>
                    <a:pt x="14710" y="37475"/>
                    <a:pt x="20621" y="32729"/>
                    <a:pt x="27124" y="30234"/>
                  </a:cubicBezTo>
                  <a:cubicBezTo>
                    <a:pt x="32902" y="28016"/>
                    <a:pt x="39028" y="27217"/>
                    <a:pt x="45230" y="27217"/>
                  </a:cubicBezTo>
                  <a:cubicBezTo>
                    <a:pt x="50755" y="27217"/>
                    <a:pt x="56340" y="27851"/>
                    <a:pt x="61790" y="28682"/>
                  </a:cubicBezTo>
                  <a:cubicBezTo>
                    <a:pt x="71526" y="30167"/>
                    <a:pt x="81170" y="32242"/>
                    <a:pt x="90658" y="34879"/>
                  </a:cubicBezTo>
                  <a:cubicBezTo>
                    <a:pt x="91301" y="34772"/>
                    <a:pt x="91943" y="34662"/>
                    <a:pt x="92590" y="34569"/>
                  </a:cubicBezTo>
                  <a:cubicBezTo>
                    <a:pt x="95613" y="34130"/>
                    <a:pt x="98659" y="33871"/>
                    <a:pt x="101710" y="33768"/>
                  </a:cubicBezTo>
                  <a:cubicBezTo>
                    <a:pt x="101680" y="28748"/>
                    <a:pt x="99851" y="23724"/>
                    <a:pt x="96976" y="19556"/>
                  </a:cubicBezTo>
                  <a:cubicBezTo>
                    <a:pt x="96513" y="18884"/>
                    <a:pt x="96026" y="18232"/>
                    <a:pt x="95515" y="17600"/>
                  </a:cubicBezTo>
                  <a:cubicBezTo>
                    <a:pt x="95368" y="17522"/>
                    <a:pt x="95217" y="17446"/>
                    <a:pt x="95071" y="17369"/>
                  </a:cubicBezTo>
                  <a:cubicBezTo>
                    <a:pt x="84240" y="11620"/>
                    <a:pt x="73776" y="4771"/>
                    <a:pt x="61906" y="1695"/>
                  </a:cubicBezTo>
                  <a:cubicBezTo>
                    <a:pt x="57499" y="553"/>
                    <a:pt x="52961" y="1"/>
                    <a:pt x="484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41" name="Google Shape;1641;p36"/>
          <p:cNvSpPr txBox="1"/>
          <p:nvPr/>
        </p:nvSpPr>
        <p:spPr>
          <a:xfrm>
            <a:off x="-146400" y="-20425"/>
            <a:ext cx="3995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" sz="5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Week of </a:t>
            </a:r>
            <a:r>
              <a:rPr lang="en" sz="5800" b="1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4th Oct</a:t>
            </a:r>
            <a:endParaRPr sz="5800" b="0" i="0" u="none" strike="noStrike" cap="non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642" name="Google Shape;1642;p36"/>
          <p:cNvSpPr txBox="1"/>
          <p:nvPr/>
        </p:nvSpPr>
        <p:spPr>
          <a:xfrm>
            <a:off x="181475" y="934200"/>
            <a:ext cx="2577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>
                <a:latin typeface="Poppins"/>
                <a:ea typeface="Poppins"/>
                <a:cs typeface="Poppins"/>
                <a:sym typeface="Poppins"/>
              </a:rPr>
              <a:t>World Mental Health Day 10th October</a:t>
            </a:r>
            <a:endParaRPr sz="1400" b="1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43" name="Google Shape;1643;p36"/>
          <p:cNvSpPr txBox="1"/>
          <p:nvPr/>
        </p:nvSpPr>
        <p:spPr>
          <a:xfrm>
            <a:off x="181475" y="1594850"/>
            <a:ext cx="52227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Let’s start with a check in.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While you take a big breath think of what is on your mind this week. Collect your thoughts.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Take a really big breath in through your nose.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Now let out a giant sigh through your mouth.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How do you feel today? Take an internal weather report; has today been a misty morning followed by rays of sunshine? Has today been cold sideways rain?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Think details, what is the sky like? The temperature? The wind? Has the weather changed throughout the day?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644" name="Google Shape;1644;p36"/>
          <p:cNvGrpSpPr/>
          <p:nvPr/>
        </p:nvGrpSpPr>
        <p:grpSpPr>
          <a:xfrm>
            <a:off x="8195875" y="1737199"/>
            <a:ext cx="774677" cy="639876"/>
            <a:chOff x="733500" y="3152349"/>
            <a:chExt cx="774677" cy="639876"/>
          </a:xfrm>
        </p:grpSpPr>
        <p:sp>
          <p:nvSpPr>
            <p:cNvPr id="1645" name="Google Shape;1645;p36"/>
            <p:cNvSpPr/>
            <p:nvPr/>
          </p:nvSpPr>
          <p:spPr>
            <a:xfrm>
              <a:off x="775357" y="3198068"/>
              <a:ext cx="732820" cy="582062"/>
            </a:xfrm>
            <a:custGeom>
              <a:avLst/>
              <a:gdLst/>
              <a:ahLst/>
              <a:cxnLst/>
              <a:rect l="l" t="t" r="r" b="b"/>
              <a:pathLst>
                <a:path w="44589" h="35416" extrusionOk="0">
                  <a:moveTo>
                    <a:pt x="15732" y="1"/>
                  </a:moveTo>
                  <a:cubicBezTo>
                    <a:pt x="15333" y="1"/>
                    <a:pt x="15121" y="524"/>
                    <a:pt x="15403" y="835"/>
                  </a:cubicBezTo>
                  <a:cubicBezTo>
                    <a:pt x="19262" y="5130"/>
                    <a:pt x="18348" y="10788"/>
                    <a:pt x="15624" y="15402"/>
                  </a:cubicBezTo>
                  <a:cubicBezTo>
                    <a:pt x="13636" y="12890"/>
                    <a:pt x="11798" y="10252"/>
                    <a:pt x="10093" y="7566"/>
                  </a:cubicBezTo>
                  <a:cubicBezTo>
                    <a:pt x="9991" y="7405"/>
                    <a:pt x="9842" y="7339"/>
                    <a:pt x="9694" y="7339"/>
                  </a:cubicBezTo>
                  <a:cubicBezTo>
                    <a:pt x="9354" y="7339"/>
                    <a:pt x="9017" y="7687"/>
                    <a:pt x="9253" y="8057"/>
                  </a:cubicBezTo>
                  <a:cubicBezTo>
                    <a:pt x="10387" y="9845"/>
                    <a:pt x="11583" y="11612"/>
                    <a:pt x="12841" y="13336"/>
                  </a:cubicBezTo>
                  <a:cubicBezTo>
                    <a:pt x="11775" y="13813"/>
                    <a:pt x="10676" y="14044"/>
                    <a:pt x="9601" y="14044"/>
                  </a:cubicBezTo>
                  <a:cubicBezTo>
                    <a:pt x="7175" y="14044"/>
                    <a:pt x="4874" y="12864"/>
                    <a:pt x="3375" y="10663"/>
                  </a:cubicBezTo>
                  <a:cubicBezTo>
                    <a:pt x="3269" y="10508"/>
                    <a:pt x="3119" y="10444"/>
                    <a:pt x="2970" y="10444"/>
                  </a:cubicBezTo>
                  <a:cubicBezTo>
                    <a:pt x="2624" y="10444"/>
                    <a:pt x="2286" y="10790"/>
                    <a:pt x="2534" y="11154"/>
                  </a:cubicBezTo>
                  <a:cubicBezTo>
                    <a:pt x="4243" y="13664"/>
                    <a:pt x="6845" y="15007"/>
                    <a:pt x="9598" y="15007"/>
                  </a:cubicBezTo>
                  <a:cubicBezTo>
                    <a:pt x="10867" y="15007"/>
                    <a:pt x="12168" y="14722"/>
                    <a:pt x="13429" y="14134"/>
                  </a:cubicBezTo>
                  <a:cubicBezTo>
                    <a:pt x="15636" y="17093"/>
                    <a:pt x="18036" y="19915"/>
                    <a:pt x="20647" y="22476"/>
                  </a:cubicBezTo>
                  <a:cubicBezTo>
                    <a:pt x="17952" y="23458"/>
                    <a:pt x="14931" y="24136"/>
                    <a:pt x="12028" y="24136"/>
                  </a:cubicBezTo>
                  <a:cubicBezTo>
                    <a:pt x="7533" y="24136"/>
                    <a:pt x="3320" y="22511"/>
                    <a:pt x="1032" y="17878"/>
                  </a:cubicBezTo>
                  <a:cubicBezTo>
                    <a:pt x="945" y="17702"/>
                    <a:pt x="804" y="17629"/>
                    <a:pt x="659" y="17629"/>
                  </a:cubicBezTo>
                  <a:cubicBezTo>
                    <a:pt x="339" y="17629"/>
                    <a:pt x="1" y="17984"/>
                    <a:pt x="191" y="18370"/>
                  </a:cubicBezTo>
                  <a:cubicBezTo>
                    <a:pt x="1998" y="22027"/>
                    <a:pt x="4959" y="23946"/>
                    <a:pt x="8336" y="24701"/>
                  </a:cubicBezTo>
                  <a:cubicBezTo>
                    <a:pt x="8315" y="24729"/>
                    <a:pt x="8288" y="24749"/>
                    <a:pt x="8269" y="24785"/>
                  </a:cubicBezTo>
                  <a:cubicBezTo>
                    <a:pt x="6912" y="27427"/>
                    <a:pt x="4627" y="29342"/>
                    <a:pt x="1777" y="30189"/>
                  </a:cubicBezTo>
                  <a:cubicBezTo>
                    <a:pt x="1228" y="30352"/>
                    <a:pt x="1395" y="31151"/>
                    <a:pt x="1887" y="31151"/>
                  </a:cubicBezTo>
                  <a:cubicBezTo>
                    <a:pt x="1934" y="31151"/>
                    <a:pt x="1983" y="31144"/>
                    <a:pt x="2035" y="31128"/>
                  </a:cubicBezTo>
                  <a:cubicBezTo>
                    <a:pt x="5115" y="30214"/>
                    <a:pt x="7641" y="28136"/>
                    <a:pt x="9110" y="25277"/>
                  </a:cubicBezTo>
                  <a:cubicBezTo>
                    <a:pt x="9181" y="25147"/>
                    <a:pt x="9186" y="24991"/>
                    <a:pt x="9122" y="24857"/>
                  </a:cubicBezTo>
                  <a:lnTo>
                    <a:pt x="9122" y="24857"/>
                  </a:lnTo>
                  <a:cubicBezTo>
                    <a:pt x="10081" y="25019"/>
                    <a:pt x="11067" y="25094"/>
                    <a:pt x="12066" y="25094"/>
                  </a:cubicBezTo>
                  <a:cubicBezTo>
                    <a:pt x="15163" y="25094"/>
                    <a:pt x="18374" y="24374"/>
                    <a:pt x="21223" y="23300"/>
                  </a:cubicBezTo>
                  <a:cubicBezTo>
                    <a:pt x="21286" y="23276"/>
                    <a:pt x="21344" y="23239"/>
                    <a:pt x="21394" y="23194"/>
                  </a:cubicBezTo>
                  <a:cubicBezTo>
                    <a:pt x="24387" y="26026"/>
                    <a:pt x="27654" y="28513"/>
                    <a:pt x="31228" y="30487"/>
                  </a:cubicBezTo>
                  <a:cubicBezTo>
                    <a:pt x="29714" y="32116"/>
                    <a:pt x="27996" y="33242"/>
                    <a:pt x="25860" y="33977"/>
                  </a:cubicBezTo>
                  <a:cubicBezTo>
                    <a:pt x="24944" y="34292"/>
                    <a:pt x="23541" y="34514"/>
                    <a:pt x="22088" y="34514"/>
                  </a:cubicBezTo>
                  <a:cubicBezTo>
                    <a:pt x="19929" y="34514"/>
                    <a:pt x="17661" y="34023"/>
                    <a:pt x="16731" y="32613"/>
                  </a:cubicBezTo>
                  <a:cubicBezTo>
                    <a:pt x="16626" y="32455"/>
                    <a:pt x="16476" y="32390"/>
                    <a:pt x="16328" y="32390"/>
                  </a:cubicBezTo>
                  <a:cubicBezTo>
                    <a:pt x="15985" y="32390"/>
                    <a:pt x="15648" y="32738"/>
                    <a:pt x="15890" y="33105"/>
                  </a:cubicBezTo>
                  <a:cubicBezTo>
                    <a:pt x="17118" y="34966"/>
                    <a:pt x="19962" y="35416"/>
                    <a:pt x="22337" y="35416"/>
                  </a:cubicBezTo>
                  <a:cubicBezTo>
                    <a:pt x="22977" y="35416"/>
                    <a:pt x="23583" y="35383"/>
                    <a:pt x="24114" y="35336"/>
                  </a:cubicBezTo>
                  <a:cubicBezTo>
                    <a:pt x="27253" y="35062"/>
                    <a:pt x="30058" y="33258"/>
                    <a:pt x="32113" y="30962"/>
                  </a:cubicBezTo>
                  <a:cubicBezTo>
                    <a:pt x="35681" y="32821"/>
                    <a:pt x="39545" y="34170"/>
                    <a:pt x="43742" y="34835"/>
                  </a:cubicBezTo>
                  <a:cubicBezTo>
                    <a:pt x="43771" y="34839"/>
                    <a:pt x="43800" y="34842"/>
                    <a:pt x="43828" y="34842"/>
                  </a:cubicBezTo>
                  <a:cubicBezTo>
                    <a:pt x="44378" y="34842"/>
                    <a:pt x="44588" y="33987"/>
                    <a:pt x="44000" y="33894"/>
                  </a:cubicBezTo>
                  <a:cubicBezTo>
                    <a:pt x="37409" y="32849"/>
                    <a:pt x="31654" y="30108"/>
                    <a:pt x="26603" y="26327"/>
                  </a:cubicBezTo>
                  <a:cubicBezTo>
                    <a:pt x="29876" y="21953"/>
                    <a:pt x="31252" y="16714"/>
                    <a:pt x="30539" y="11288"/>
                  </a:cubicBezTo>
                  <a:cubicBezTo>
                    <a:pt x="30498" y="10981"/>
                    <a:pt x="30233" y="10825"/>
                    <a:pt x="29989" y="10825"/>
                  </a:cubicBezTo>
                  <a:cubicBezTo>
                    <a:pt x="29746" y="10825"/>
                    <a:pt x="29524" y="10979"/>
                    <a:pt x="29565" y="11288"/>
                  </a:cubicBezTo>
                  <a:cubicBezTo>
                    <a:pt x="30253" y="16518"/>
                    <a:pt x="28960" y="21508"/>
                    <a:pt x="25834" y="25736"/>
                  </a:cubicBezTo>
                  <a:cubicBezTo>
                    <a:pt x="22297" y="22976"/>
                    <a:pt x="19113" y="19708"/>
                    <a:pt x="16236" y="16163"/>
                  </a:cubicBezTo>
                  <a:cubicBezTo>
                    <a:pt x="16306" y="16123"/>
                    <a:pt x="16365" y="16064"/>
                    <a:pt x="16407" y="15995"/>
                  </a:cubicBezTo>
                  <a:cubicBezTo>
                    <a:pt x="19268" y="11212"/>
                    <a:pt x="20170" y="5433"/>
                    <a:pt x="16691" y="882"/>
                  </a:cubicBezTo>
                  <a:cubicBezTo>
                    <a:pt x="16814" y="633"/>
                    <a:pt x="16759" y="283"/>
                    <a:pt x="16414" y="181"/>
                  </a:cubicBezTo>
                  <a:lnTo>
                    <a:pt x="15877" y="22"/>
                  </a:lnTo>
                  <a:cubicBezTo>
                    <a:pt x="15826" y="8"/>
                    <a:pt x="15778" y="1"/>
                    <a:pt x="15732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36"/>
            <p:cNvSpPr/>
            <p:nvPr/>
          </p:nvSpPr>
          <p:spPr>
            <a:xfrm>
              <a:off x="733500" y="3664166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0"/>
                  </a:moveTo>
                  <a:cubicBezTo>
                    <a:pt x="0" y="0"/>
                    <a:pt x="0" y="5564"/>
                    <a:pt x="3588" y="5564"/>
                  </a:cubicBezTo>
                  <a:cubicBezTo>
                    <a:pt x="7176" y="5564"/>
                    <a:pt x="7176" y="0"/>
                    <a:pt x="35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36"/>
            <p:cNvSpPr/>
            <p:nvPr/>
          </p:nvSpPr>
          <p:spPr>
            <a:xfrm>
              <a:off x="733500" y="3454930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36"/>
            <p:cNvSpPr/>
            <p:nvPr/>
          </p:nvSpPr>
          <p:spPr>
            <a:xfrm>
              <a:off x="747584" y="3309473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36"/>
            <p:cNvSpPr/>
            <p:nvPr/>
          </p:nvSpPr>
          <p:spPr>
            <a:xfrm>
              <a:off x="856442" y="3240073"/>
              <a:ext cx="117921" cy="91461"/>
            </a:xfrm>
            <a:custGeom>
              <a:avLst/>
              <a:gdLst/>
              <a:ahLst/>
              <a:cxnLst/>
              <a:rect l="l" t="t" r="r" b="b"/>
              <a:pathLst>
                <a:path w="7175" h="5565" extrusionOk="0">
                  <a:moveTo>
                    <a:pt x="3588" y="1"/>
                  </a:moveTo>
                  <a:cubicBezTo>
                    <a:pt x="0" y="1"/>
                    <a:pt x="0" y="5565"/>
                    <a:pt x="3588" y="5565"/>
                  </a:cubicBezTo>
                  <a:cubicBezTo>
                    <a:pt x="7175" y="5565"/>
                    <a:pt x="7175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36"/>
            <p:cNvSpPr/>
            <p:nvPr/>
          </p:nvSpPr>
          <p:spPr>
            <a:xfrm>
              <a:off x="967190" y="3152349"/>
              <a:ext cx="117954" cy="91444"/>
            </a:xfrm>
            <a:custGeom>
              <a:avLst/>
              <a:gdLst/>
              <a:ahLst/>
              <a:cxnLst/>
              <a:rect l="l" t="t" r="r" b="b"/>
              <a:pathLst>
                <a:path w="7177" h="5564" extrusionOk="0">
                  <a:moveTo>
                    <a:pt x="3589" y="0"/>
                  </a:moveTo>
                  <a:cubicBezTo>
                    <a:pt x="1" y="0"/>
                    <a:pt x="2" y="5564"/>
                    <a:pt x="3589" y="5564"/>
                  </a:cubicBezTo>
                  <a:cubicBezTo>
                    <a:pt x="7177" y="5564"/>
                    <a:pt x="7177" y="0"/>
                    <a:pt x="35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36"/>
            <p:cNvSpPr/>
            <p:nvPr/>
          </p:nvSpPr>
          <p:spPr>
            <a:xfrm>
              <a:off x="995358" y="3700764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6" name="Google Shape;1656;p37"/>
          <p:cNvGrpSpPr/>
          <p:nvPr/>
        </p:nvGrpSpPr>
        <p:grpSpPr>
          <a:xfrm>
            <a:off x="6693701" y="792534"/>
            <a:ext cx="413855" cy="616705"/>
            <a:chOff x="203194" y="3389704"/>
            <a:chExt cx="459278" cy="800707"/>
          </a:xfrm>
        </p:grpSpPr>
        <p:sp>
          <p:nvSpPr>
            <p:cNvPr id="1657" name="Google Shape;1657;p37"/>
            <p:cNvSpPr/>
            <p:nvPr/>
          </p:nvSpPr>
          <p:spPr>
            <a:xfrm>
              <a:off x="203194" y="3389704"/>
              <a:ext cx="459278" cy="707177"/>
            </a:xfrm>
            <a:custGeom>
              <a:avLst/>
              <a:gdLst/>
              <a:ahLst/>
              <a:cxnLst/>
              <a:rect l="l" t="t" r="r" b="b"/>
              <a:pathLst>
                <a:path w="32596" h="50190" extrusionOk="0">
                  <a:moveTo>
                    <a:pt x="17238" y="0"/>
                  </a:moveTo>
                  <a:cubicBezTo>
                    <a:pt x="16060" y="0"/>
                    <a:pt x="14870" y="492"/>
                    <a:pt x="13947" y="1250"/>
                  </a:cubicBezTo>
                  <a:cubicBezTo>
                    <a:pt x="12711" y="2265"/>
                    <a:pt x="11889" y="3695"/>
                    <a:pt x="11246" y="5158"/>
                  </a:cubicBezTo>
                  <a:cubicBezTo>
                    <a:pt x="8818" y="10683"/>
                    <a:pt x="8663" y="17169"/>
                    <a:pt x="10823" y="22805"/>
                  </a:cubicBezTo>
                  <a:cubicBezTo>
                    <a:pt x="9645" y="21168"/>
                    <a:pt x="8170" y="19620"/>
                    <a:pt x="6251" y="19000"/>
                  </a:cubicBezTo>
                  <a:cubicBezTo>
                    <a:pt x="5763" y="18842"/>
                    <a:pt x="5242" y="18764"/>
                    <a:pt x="4721" y="18764"/>
                  </a:cubicBezTo>
                  <a:cubicBezTo>
                    <a:pt x="3193" y="18764"/>
                    <a:pt x="1668" y="19439"/>
                    <a:pt x="978" y="20777"/>
                  </a:cubicBezTo>
                  <a:cubicBezTo>
                    <a:pt x="1" y="22675"/>
                    <a:pt x="1005" y="25001"/>
                    <a:pt x="2313" y="26691"/>
                  </a:cubicBezTo>
                  <a:cubicBezTo>
                    <a:pt x="4517" y="29543"/>
                    <a:pt x="7443" y="30771"/>
                    <a:pt x="10264" y="32800"/>
                  </a:cubicBezTo>
                  <a:cubicBezTo>
                    <a:pt x="9778" y="32692"/>
                    <a:pt x="9284" y="32638"/>
                    <a:pt x="8791" y="32638"/>
                  </a:cubicBezTo>
                  <a:cubicBezTo>
                    <a:pt x="7972" y="32638"/>
                    <a:pt x="7155" y="32786"/>
                    <a:pt x="6381" y="33079"/>
                  </a:cubicBezTo>
                  <a:cubicBezTo>
                    <a:pt x="5840" y="33284"/>
                    <a:pt x="5302" y="33582"/>
                    <a:pt x="4996" y="34073"/>
                  </a:cubicBezTo>
                  <a:cubicBezTo>
                    <a:pt x="4304" y="35188"/>
                    <a:pt x="5112" y="36623"/>
                    <a:pt x="6011" y="37580"/>
                  </a:cubicBezTo>
                  <a:cubicBezTo>
                    <a:pt x="6551" y="38151"/>
                    <a:pt x="7131" y="38685"/>
                    <a:pt x="7745" y="39178"/>
                  </a:cubicBezTo>
                  <a:cubicBezTo>
                    <a:pt x="10161" y="41128"/>
                    <a:pt x="13025" y="42482"/>
                    <a:pt x="15806" y="43845"/>
                  </a:cubicBezTo>
                  <a:cubicBezTo>
                    <a:pt x="19322" y="45568"/>
                    <a:pt x="22597" y="47725"/>
                    <a:pt x="25638" y="50189"/>
                  </a:cubicBezTo>
                  <a:cubicBezTo>
                    <a:pt x="25408" y="47829"/>
                    <a:pt x="25839" y="45462"/>
                    <a:pt x="26559" y="43217"/>
                  </a:cubicBezTo>
                  <a:cubicBezTo>
                    <a:pt x="27452" y="40432"/>
                    <a:pt x="28781" y="37802"/>
                    <a:pt x="29688" y="35020"/>
                  </a:cubicBezTo>
                  <a:cubicBezTo>
                    <a:pt x="30194" y="33470"/>
                    <a:pt x="30674" y="31560"/>
                    <a:pt x="29510" y="30191"/>
                  </a:cubicBezTo>
                  <a:cubicBezTo>
                    <a:pt x="28978" y="29565"/>
                    <a:pt x="28224" y="29291"/>
                    <a:pt x="27428" y="29291"/>
                  </a:cubicBezTo>
                  <a:cubicBezTo>
                    <a:pt x="26181" y="29291"/>
                    <a:pt x="24832" y="29964"/>
                    <a:pt x="24079" y="31009"/>
                  </a:cubicBezTo>
                  <a:cubicBezTo>
                    <a:pt x="25338" y="28287"/>
                    <a:pt x="26595" y="25564"/>
                    <a:pt x="27854" y="22840"/>
                  </a:cubicBezTo>
                  <a:cubicBezTo>
                    <a:pt x="29268" y="19781"/>
                    <a:pt x="32595" y="13272"/>
                    <a:pt x="26703" y="12438"/>
                  </a:cubicBezTo>
                  <a:cubicBezTo>
                    <a:pt x="26528" y="12413"/>
                    <a:pt x="26352" y="12401"/>
                    <a:pt x="26176" y="12401"/>
                  </a:cubicBezTo>
                  <a:cubicBezTo>
                    <a:pt x="24419" y="12401"/>
                    <a:pt x="22692" y="13604"/>
                    <a:pt x="22149" y="15286"/>
                  </a:cubicBezTo>
                  <a:cubicBezTo>
                    <a:pt x="22557" y="12373"/>
                    <a:pt x="22579" y="9418"/>
                    <a:pt x="22213" y="6498"/>
                  </a:cubicBezTo>
                  <a:cubicBezTo>
                    <a:pt x="21888" y="3918"/>
                    <a:pt x="20898" y="963"/>
                    <a:pt x="18421" y="179"/>
                  </a:cubicBezTo>
                  <a:cubicBezTo>
                    <a:pt x="18035" y="57"/>
                    <a:pt x="17637" y="0"/>
                    <a:pt x="172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37"/>
            <p:cNvSpPr/>
            <p:nvPr/>
          </p:nvSpPr>
          <p:spPr>
            <a:xfrm>
              <a:off x="426210" y="3539213"/>
              <a:ext cx="227948" cy="651198"/>
            </a:xfrm>
            <a:custGeom>
              <a:avLst/>
              <a:gdLst/>
              <a:ahLst/>
              <a:cxnLst/>
              <a:rect l="l" t="t" r="r" b="b"/>
              <a:pathLst>
                <a:path w="16178" h="46217" extrusionOk="0">
                  <a:moveTo>
                    <a:pt x="1746" y="0"/>
                  </a:moveTo>
                  <a:cubicBezTo>
                    <a:pt x="1700" y="0"/>
                    <a:pt x="1501" y="683"/>
                    <a:pt x="1180" y="1926"/>
                  </a:cubicBezTo>
                  <a:cubicBezTo>
                    <a:pt x="1094" y="2266"/>
                    <a:pt x="1005" y="2613"/>
                    <a:pt x="914" y="2970"/>
                  </a:cubicBezTo>
                  <a:cubicBezTo>
                    <a:pt x="830" y="3353"/>
                    <a:pt x="770" y="3777"/>
                    <a:pt x="691" y="4230"/>
                  </a:cubicBezTo>
                  <a:cubicBezTo>
                    <a:pt x="550" y="5137"/>
                    <a:pt x="329" y="6167"/>
                    <a:pt x="262" y="7323"/>
                  </a:cubicBezTo>
                  <a:cubicBezTo>
                    <a:pt x="210" y="7914"/>
                    <a:pt x="159" y="8518"/>
                    <a:pt x="105" y="9136"/>
                  </a:cubicBezTo>
                  <a:cubicBezTo>
                    <a:pt x="56" y="9767"/>
                    <a:pt x="76" y="10425"/>
                    <a:pt x="59" y="11107"/>
                  </a:cubicBezTo>
                  <a:cubicBezTo>
                    <a:pt x="0" y="12472"/>
                    <a:pt x="121" y="13924"/>
                    <a:pt x="212" y="15456"/>
                  </a:cubicBezTo>
                  <a:cubicBezTo>
                    <a:pt x="507" y="18506"/>
                    <a:pt x="1100" y="21842"/>
                    <a:pt x="2134" y="25231"/>
                  </a:cubicBezTo>
                  <a:cubicBezTo>
                    <a:pt x="3209" y="28608"/>
                    <a:pt x="4615" y="31689"/>
                    <a:pt x="6105" y="34367"/>
                  </a:cubicBezTo>
                  <a:cubicBezTo>
                    <a:pt x="6901" y="35679"/>
                    <a:pt x="7626" y="36943"/>
                    <a:pt x="8449" y="38032"/>
                  </a:cubicBezTo>
                  <a:cubicBezTo>
                    <a:pt x="8851" y="38583"/>
                    <a:pt x="9209" y="39137"/>
                    <a:pt x="9607" y="39629"/>
                  </a:cubicBezTo>
                  <a:lnTo>
                    <a:pt x="10766" y="41031"/>
                  </a:lnTo>
                  <a:cubicBezTo>
                    <a:pt x="11479" y="41945"/>
                    <a:pt x="12244" y="42666"/>
                    <a:pt x="12876" y="43334"/>
                  </a:cubicBezTo>
                  <a:cubicBezTo>
                    <a:pt x="13199" y="43660"/>
                    <a:pt x="13489" y="43975"/>
                    <a:pt x="13776" y="44244"/>
                  </a:cubicBezTo>
                  <a:lnTo>
                    <a:pt x="14588" y="44952"/>
                  </a:lnTo>
                  <a:cubicBezTo>
                    <a:pt x="15531" y="45769"/>
                    <a:pt x="16078" y="46216"/>
                    <a:pt x="16142" y="46216"/>
                  </a:cubicBezTo>
                  <a:cubicBezTo>
                    <a:pt x="16144" y="46216"/>
                    <a:pt x="16146" y="46216"/>
                    <a:pt x="16147" y="46214"/>
                  </a:cubicBezTo>
                  <a:cubicBezTo>
                    <a:pt x="16178" y="46180"/>
                    <a:pt x="15681" y="45665"/>
                    <a:pt x="14764" y="44766"/>
                  </a:cubicBezTo>
                  <a:lnTo>
                    <a:pt x="13997" y="44021"/>
                  </a:lnTo>
                  <a:cubicBezTo>
                    <a:pt x="13724" y="43740"/>
                    <a:pt x="13450" y="43415"/>
                    <a:pt x="13143" y="43079"/>
                  </a:cubicBezTo>
                  <a:cubicBezTo>
                    <a:pt x="12542" y="42393"/>
                    <a:pt x="11807" y="41658"/>
                    <a:pt x="11125" y="40734"/>
                  </a:cubicBezTo>
                  <a:lnTo>
                    <a:pt x="10013" y="39320"/>
                  </a:lnTo>
                  <a:cubicBezTo>
                    <a:pt x="9630" y="38827"/>
                    <a:pt x="9286" y="38272"/>
                    <a:pt x="8899" y="37721"/>
                  </a:cubicBezTo>
                  <a:cubicBezTo>
                    <a:pt x="8105" y="36632"/>
                    <a:pt x="7405" y="35372"/>
                    <a:pt x="6634" y="34071"/>
                  </a:cubicBezTo>
                  <a:cubicBezTo>
                    <a:pt x="5193" y="31410"/>
                    <a:pt x="3824" y="28364"/>
                    <a:pt x="2763" y="25034"/>
                  </a:cubicBezTo>
                  <a:cubicBezTo>
                    <a:pt x="1744" y="21691"/>
                    <a:pt x="1140" y="18408"/>
                    <a:pt x="816" y="15400"/>
                  </a:cubicBezTo>
                  <a:cubicBezTo>
                    <a:pt x="711" y="13890"/>
                    <a:pt x="570" y="12456"/>
                    <a:pt x="606" y="11108"/>
                  </a:cubicBezTo>
                  <a:cubicBezTo>
                    <a:pt x="611" y="10435"/>
                    <a:pt x="578" y="9783"/>
                    <a:pt x="613" y="9159"/>
                  </a:cubicBezTo>
                  <a:cubicBezTo>
                    <a:pt x="652" y="8547"/>
                    <a:pt x="689" y="7948"/>
                    <a:pt x="727" y="7364"/>
                  </a:cubicBezTo>
                  <a:cubicBezTo>
                    <a:pt x="762" y="6216"/>
                    <a:pt x="949" y="5193"/>
                    <a:pt x="1054" y="4287"/>
                  </a:cubicBezTo>
                  <a:cubicBezTo>
                    <a:pt x="1116" y="3836"/>
                    <a:pt x="1158" y="3413"/>
                    <a:pt x="1221" y="3027"/>
                  </a:cubicBezTo>
                  <a:lnTo>
                    <a:pt x="1429" y="1980"/>
                  </a:lnTo>
                  <a:cubicBezTo>
                    <a:pt x="1675" y="718"/>
                    <a:pt x="1791" y="12"/>
                    <a:pt x="1747" y="0"/>
                  </a:cubicBezTo>
                  <a:cubicBezTo>
                    <a:pt x="1747" y="0"/>
                    <a:pt x="1746" y="0"/>
                    <a:pt x="17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37"/>
            <p:cNvSpPr/>
            <p:nvPr/>
          </p:nvSpPr>
          <p:spPr>
            <a:xfrm>
              <a:off x="303881" y="3684480"/>
              <a:ext cx="237191" cy="102251"/>
            </a:xfrm>
            <a:custGeom>
              <a:avLst/>
              <a:gdLst/>
              <a:ahLst/>
              <a:cxnLst/>
              <a:rect l="l" t="t" r="r" b="b"/>
              <a:pathLst>
                <a:path w="16834" h="7257" extrusionOk="0">
                  <a:moveTo>
                    <a:pt x="16786" y="0"/>
                  </a:moveTo>
                  <a:cubicBezTo>
                    <a:pt x="16669" y="0"/>
                    <a:pt x="16478" y="1196"/>
                    <a:pt x="15449" y="2736"/>
                  </a:cubicBezTo>
                  <a:cubicBezTo>
                    <a:pt x="14923" y="3501"/>
                    <a:pt x="14183" y="4347"/>
                    <a:pt x="13178" y="5047"/>
                  </a:cubicBezTo>
                  <a:cubicBezTo>
                    <a:pt x="12181" y="5751"/>
                    <a:pt x="10921" y="6290"/>
                    <a:pt x="9526" y="6499"/>
                  </a:cubicBezTo>
                  <a:cubicBezTo>
                    <a:pt x="9057" y="6568"/>
                    <a:pt x="8585" y="6603"/>
                    <a:pt x="8114" y="6603"/>
                  </a:cubicBezTo>
                  <a:cubicBezTo>
                    <a:pt x="7262" y="6603"/>
                    <a:pt x="6411" y="6489"/>
                    <a:pt x="5585" y="6263"/>
                  </a:cubicBezTo>
                  <a:cubicBezTo>
                    <a:pt x="4400" y="5944"/>
                    <a:pt x="3417" y="5402"/>
                    <a:pt x="2621" y="4900"/>
                  </a:cubicBezTo>
                  <a:cubicBezTo>
                    <a:pt x="1123" y="3915"/>
                    <a:pt x="212" y="3182"/>
                    <a:pt x="63" y="3182"/>
                  </a:cubicBezTo>
                  <a:cubicBezTo>
                    <a:pt x="55" y="3182"/>
                    <a:pt x="49" y="3184"/>
                    <a:pt x="45" y="3189"/>
                  </a:cubicBezTo>
                  <a:cubicBezTo>
                    <a:pt x="0" y="3245"/>
                    <a:pt x="805" y="4117"/>
                    <a:pt x="2358" y="5284"/>
                  </a:cubicBezTo>
                  <a:cubicBezTo>
                    <a:pt x="3140" y="5851"/>
                    <a:pt x="4158" y="6472"/>
                    <a:pt x="5415" y="6846"/>
                  </a:cubicBezTo>
                  <a:cubicBezTo>
                    <a:pt x="6320" y="7119"/>
                    <a:pt x="7259" y="7256"/>
                    <a:pt x="8200" y="7256"/>
                  </a:cubicBezTo>
                  <a:cubicBezTo>
                    <a:pt x="8676" y="7256"/>
                    <a:pt x="9152" y="7221"/>
                    <a:pt x="9625" y="7151"/>
                  </a:cubicBezTo>
                  <a:cubicBezTo>
                    <a:pt x="11122" y="6927"/>
                    <a:pt x="12484" y="6323"/>
                    <a:pt x="13533" y="5539"/>
                  </a:cubicBezTo>
                  <a:cubicBezTo>
                    <a:pt x="14590" y="4761"/>
                    <a:pt x="15341" y="3826"/>
                    <a:pt x="15842" y="2985"/>
                  </a:cubicBezTo>
                  <a:cubicBezTo>
                    <a:pt x="16345" y="2138"/>
                    <a:pt x="16591" y="1374"/>
                    <a:pt x="16711" y="845"/>
                  </a:cubicBezTo>
                  <a:cubicBezTo>
                    <a:pt x="16833" y="312"/>
                    <a:pt x="16827" y="8"/>
                    <a:pt x="16791" y="1"/>
                  </a:cubicBezTo>
                  <a:cubicBezTo>
                    <a:pt x="16789" y="1"/>
                    <a:pt x="16788" y="0"/>
                    <a:pt x="167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37"/>
            <p:cNvSpPr/>
            <p:nvPr/>
          </p:nvSpPr>
          <p:spPr>
            <a:xfrm>
              <a:off x="388717" y="3577763"/>
              <a:ext cx="100095" cy="70520"/>
            </a:xfrm>
            <a:custGeom>
              <a:avLst/>
              <a:gdLst/>
              <a:ahLst/>
              <a:cxnLst/>
              <a:rect l="l" t="t" r="r" b="b"/>
              <a:pathLst>
                <a:path w="7104" h="5005" extrusionOk="0">
                  <a:moveTo>
                    <a:pt x="6958" y="1"/>
                  </a:moveTo>
                  <a:cubicBezTo>
                    <a:pt x="6858" y="1"/>
                    <a:pt x="6751" y="619"/>
                    <a:pt x="6353" y="1506"/>
                  </a:cubicBezTo>
                  <a:cubicBezTo>
                    <a:pt x="6149" y="1950"/>
                    <a:pt x="5869" y="2461"/>
                    <a:pt x="5474" y="2964"/>
                  </a:cubicBezTo>
                  <a:cubicBezTo>
                    <a:pt x="5079" y="3452"/>
                    <a:pt x="4581" y="4010"/>
                    <a:pt x="3977" y="4253"/>
                  </a:cubicBezTo>
                  <a:cubicBezTo>
                    <a:pt x="3820" y="4321"/>
                    <a:pt x="3662" y="4350"/>
                    <a:pt x="3507" y="4350"/>
                  </a:cubicBezTo>
                  <a:cubicBezTo>
                    <a:pt x="3071" y="4350"/>
                    <a:pt x="2648" y="4118"/>
                    <a:pt x="2285" y="3829"/>
                  </a:cubicBezTo>
                  <a:cubicBezTo>
                    <a:pt x="1839" y="3473"/>
                    <a:pt x="1432" y="3070"/>
                    <a:pt x="1071" y="2629"/>
                  </a:cubicBezTo>
                  <a:cubicBezTo>
                    <a:pt x="471" y="1892"/>
                    <a:pt x="187" y="1340"/>
                    <a:pt x="86" y="1340"/>
                  </a:cubicBezTo>
                  <a:cubicBezTo>
                    <a:pt x="83" y="1340"/>
                    <a:pt x="79" y="1341"/>
                    <a:pt x="76" y="1342"/>
                  </a:cubicBezTo>
                  <a:cubicBezTo>
                    <a:pt x="0" y="1369"/>
                    <a:pt x="131" y="2014"/>
                    <a:pt x="694" y="2903"/>
                  </a:cubicBezTo>
                  <a:cubicBezTo>
                    <a:pt x="1027" y="3422"/>
                    <a:pt x="1433" y="3891"/>
                    <a:pt x="1899" y="4298"/>
                  </a:cubicBezTo>
                  <a:cubicBezTo>
                    <a:pt x="2168" y="4528"/>
                    <a:pt x="2487" y="4760"/>
                    <a:pt x="2891" y="4900"/>
                  </a:cubicBezTo>
                  <a:cubicBezTo>
                    <a:pt x="3079" y="4969"/>
                    <a:pt x="3291" y="5004"/>
                    <a:pt x="3505" y="5004"/>
                  </a:cubicBezTo>
                  <a:cubicBezTo>
                    <a:pt x="3748" y="5004"/>
                    <a:pt x="3995" y="4959"/>
                    <a:pt x="4215" y="4866"/>
                  </a:cubicBezTo>
                  <a:cubicBezTo>
                    <a:pt x="5057" y="4511"/>
                    <a:pt x="5545" y="3879"/>
                    <a:pt x="5962" y="3324"/>
                  </a:cubicBezTo>
                  <a:cubicBezTo>
                    <a:pt x="6318" y="2819"/>
                    <a:pt x="6598" y="2261"/>
                    <a:pt x="6789" y="1673"/>
                  </a:cubicBezTo>
                  <a:cubicBezTo>
                    <a:pt x="7103" y="664"/>
                    <a:pt x="7039" y="5"/>
                    <a:pt x="6961" y="1"/>
                  </a:cubicBezTo>
                  <a:cubicBezTo>
                    <a:pt x="6960" y="1"/>
                    <a:pt x="6959" y="1"/>
                    <a:pt x="69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37"/>
            <p:cNvSpPr/>
            <p:nvPr/>
          </p:nvSpPr>
          <p:spPr>
            <a:xfrm>
              <a:off x="344573" y="3861845"/>
              <a:ext cx="218015" cy="97869"/>
            </a:xfrm>
            <a:custGeom>
              <a:avLst/>
              <a:gdLst/>
              <a:ahLst/>
              <a:cxnLst/>
              <a:rect l="l" t="t" r="r" b="b"/>
              <a:pathLst>
                <a:path w="15473" h="6946" extrusionOk="0">
                  <a:moveTo>
                    <a:pt x="15398" y="1"/>
                  </a:moveTo>
                  <a:cubicBezTo>
                    <a:pt x="15291" y="1"/>
                    <a:pt x="15095" y="1138"/>
                    <a:pt x="14334" y="2776"/>
                  </a:cubicBezTo>
                  <a:cubicBezTo>
                    <a:pt x="13938" y="3587"/>
                    <a:pt x="13432" y="4580"/>
                    <a:pt x="12595" y="5371"/>
                  </a:cubicBezTo>
                  <a:cubicBezTo>
                    <a:pt x="12176" y="5762"/>
                    <a:pt x="11663" y="6062"/>
                    <a:pt x="11069" y="6196"/>
                  </a:cubicBezTo>
                  <a:cubicBezTo>
                    <a:pt x="10791" y="6260"/>
                    <a:pt x="10498" y="6289"/>
                    <a:pt x="10197" y="6289"/>
                  </a:cubicBezTo>
                  <a:cubicBezTo>
                    <a:pt x="9857" y="6289"/>
                    <a:pt x="9505" y="6252"/>
                    <a:pt x="9152" y="6190"/>
                  </a:cubicBezTo>
                  <a:cubicBezTo>
                    <a:pt x="7818" y="5933"/>
                    <a:pt x="6567" y="5433"/>
                    <a:pt x="5482" y="4922"/>
                  </a:cubicBezTo>
                  <a:cubicBezTo>
                    <a:pt x="4391" y="4405"/>
                    <a:pt x="3445" y="3851"/>
                    <a:pt x="2654" y="3379"/>
                  </a:cubicBezTo>
                  <a:cubicBezTo>
                    <a:pt x="1170" y="2480"/>
                    <a:pt x="220" y="1883"/>
                    <a:pt x="68" y="1883"/>
                  </a:cubicBezTo>
                  <a:cubicBezTo>
                    <a:pt x="58" y="1883"/>
                    <a:pt x="51" y="1886"/>
                    <a:pt x="48" y="1890"/>
                  </a:cubicBezTo>
                  <a:cubicBezTo>
                    <a:pt x="0" y="1960"/>
                    <a:pt x="873" y="2706"/>
                    <a:pt x="2400" y="3772"/>
                  </a:cubicBezTo>
                  <a:cubicBezTo>
                    <a:pt x="3168" y="4300"/>
                    <a:pt x="4105" y="4905"/>
                    <a:pt x="5213" y="5468"/>
                  </a:cubicBezTo>
                  <a:cubicBezTo>
                    <a:pt x="6325" y="6027"/>
                    <a:pt x="7592" y="6561"/>
                    <a:pt x="9036" y="6841"/>
                  </a:cubicBezTo>
                  <a:cubicBezTo>
                    <a:pt x="9408" y="6906"/>
                    <a:pt x="9786" y="6946"/>
                    <a:pt x="10162" y="6946"/>
                  </a:cubicBezTo>
                  <a:cubicBezTo>
                    <a:pt x="10518" y="6946"/>
                    <a:pt x="10872" y="6910"/>
                    <a:pt x="11217" y="6825"/>
                  </a:cubicBezTo>
                  <a:cubicBezTo>
                    <a:pt x="11927" y="6658"/>
                    <a:pt x="12551" y="6269"/>
                    <a:pt x="13013" y="5812"/>
                  </a:cubicBezTo>
                  <a:cubicBezTo>
                    <a:pt x="13940" y="4881"/>
                    <a:pt x="14402" y="3826"/>
                    <a:pt x="14761" y="2961"/>
                  </a:cubicBezTo>
                  <a:cubicBezTo>
                    <a:pt x="15446" y="1195"/>
                    <a:pt x="15473" y="8"/>
                    <a:pt x="15401" y="1"/>
                  </a:cubicBezTo>
                  <a:cubicBezTo>
                    <a:pt x="15400" y="1"/>
                    <a:pt x="15399" y="1"/>
                    <a:pt x="15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62" name="Google Shape;1662;p37"/>
          <p:cNvGrpSpPr/>
          <p:nvPr/>
        </p:nvGrpSpPr>
        <p:grpSpPr>
          <a:xfrm>
            <a:off x="6388035" y="212793"/>
            <a:ext cx="440096" cy="1776191"/>
            <a:chOff x="3075035" y="3156605"/>
            <a:chExt cx="440096" cy="1776191"/>
          </a:xfrm>
        </p:grpSpPr>
        <p:sp>
          <p:nvSpPr>
            <p:cNvPr id="1663" name="Google Shape;1663;p37"/>
            <p:cNvSpPr/>
            <p:nvPr/>
          </p:nvSpPr>
          <p:spPr>
            <a:xfrm>
              <a:off x="3075035" y="3374199"/>
              <a:ext cx="440096" cy="1558597"/>
            </a:xfrm>
            <a:custGeom>
              <a:avLst/>
              <a:gdLst/>
              <a:ahLst/>
              <a:cxnLst/>
              <a:rect l="l" t="t" r="r" b="b"/>
              <a:pathLst>
                <a:path w="26778" h="94834" extrusionOk="0">
                  <a:moveTo>
                    <a:pt x="23136" y="0"/>
                  </a:moveTo>
                  <a:lnTo>
                    <a:pt x="23136" y="0"/>
                  </a:lnTo>
                  <a:cubicBezTo>
                    <a:pt x="17602" y="3394"/>
                    <a:pt x="14644" y="10408"/>
                    <a:pt x="15811" y="16759"/>
                  </a:cubicBezTo>
                  <a:cubicBezTo>
                    <a:pt x="14691" y="21445"/>
                    <a:pt x="13794" y="26173"/>
                    <a:pt x="13123" y="30943"/>
                  </a:cubicBezTo>
                  <a:cubicBezTo>
                    <a:pt x="12060" y="27378"/>
                    <a:pt x="12841" y="23202"/>
                    <a:pt x="11431" y="19670"/>
                  </a:cubicBezTo>
                  <a:cubicBezTo>
                    <a:pt x="10375" y="17025"/>
                    <a:pt x="8196" y="15016"/>
                    <a:pt x="6084" y="13105"/>
                  </a:cubicBezTo>
                  <a:lnTo>
                    <a:pt x="6084" y="13105"/>
                  </a:lnTo>
                  <a:cubicBezTo>
                    <a:pt x="5556" y="19890"/>
                    <a:pt x="8192" y="26836"/>
                    <a:pt x="13033" y="31610"/>
                  </a:cubicBezTo>
                  <a:cubicBezTo>
                    <a:pt x="12328" y="36760"/>
                    <a:pt x="11885" y="41944"/>
                    <a:pt x="11705" y="47139"/>
                  </a:cubicBezTo>
                  <a:cubicBezTo>
                    <a:pt x="10686" y="42683"/>
                    <a:pt x="9417" y="38288"/>
                    <a:pt x="7178" y="34326"/>
                  </a:cubicBezTo>
                  <a:cubicBezTo>
                    <a:pt x="6354" y="32869"/>
                    <a:pt x="5382" y="31409"/>
                    <a:pt x="5241" y="29741"/>
                  </a:cubicBezTo>
                  <a:lnTo>
                    <a:pt x="5241" y="29741"/>
                  </a:lnTo>
                  <a:cubicBezTo>
                    <a:pt x="4102" y="36925"/>
                    <a:pt x="6579" y="44562"/>
                    <a:pt x="11613" y="49793"/>
                  </a:cubicBezTo>
                  <a:cubicBezTo>
                    <a:pt x="11617" y="49738"/>
                    <a:pt x="11635" y="49686"/>
                    <a:pt x="11641" y="49633"/>
                  </a:cubicBezTo>
                  <a:lnTo>
                    <a:pt x="11641" y="49633"/>
                  </a:lnTo>
                  <a:cubicBezTo>
                    <a:pt x="11524" y="56026"/>
                    <a:pt x="11806" y="62421"/>
                    <a:pt x="12486" y="68779"/>
                  </a:cubicBezTo>
                  <a:cubicBezTo>
                    <a:pt x="11088" y="64289"/>
                    <a:pt x="8572" y="60149"/>
                    <a:pt x="5212" y="56857"/>
                  </a:cubicBezTo>
                  <a:cubicBezTo>
                    <a:pt x="3356" y="55039"/>
                    <a:pt x="1205" y="53417"/>
                    <a:pt x="1" y="51115"/>
                  </a:cubicBezTo>
                  <a:lnTo>
                    <a:pt x="1" y="51115"/>
                  </a:lnTo>
                  <a:cubicBezTo>
                    <a:pt x="26" y="55230"/>
                    <a:pt x="2221" y="59035"/>
                    <a:pt x="4852" y="62199"/>
                  </a:cubicBezTo>
                  <a:cubicBezTo>
                    <a:pt x="7376" y="65233"/>
                    <a:pt x="10347" y="67887"/>
                    <a:pt x="12743" y="71021"/>
                  </a:cubicBezTo>
                  <a:cubicBezTo>
                    <a:pt x="13712" y="78982"/>
                    <a:pt x="15300" y="86876"/>
                    <a:pt x="17523" y="94611"/>
                  </a:cubicBezTo>
                  <a:cubicBezTo>
                    <a:pt x="17568" y="94768"/>
                    <a:pt x="17682" y="94834"/>
                    <a:pt x="17804" y="94834"/>
                  </a:cubicBezTo>
                  <a:cubicBezTo>
                    <a:pt x="18016" y="94834"/>
                    <a:pt x="18250" y="94631"/>
                    <a:pt x="18172" y="94360"/>
                  </a:cubicBezTo>
                  <a:cubicBezTo>
                    <a:pt x="16475" y="88455"/>
                    <a:pt x="15152" y="82457"/>
                    <a:pt x="14190" y="76405"/>
                  </a:cubicBezTo>
                  <a:cubicBezTo>
                    <a:pt x="16443" y="71997"/>
                    <a:pt x="20659" y="68442"/>
                    <a:pt x="22882" y="63890"/>
                  </a:cubicBezTo>
                  <a:cubicBezTo>
                    <a:pt x="23921" y="61757"/>
                    <a:pt x="24505" y="59430"/>
                    <a:pt x="24597" y="57059"/>
                  </a:cubicBezTo>
                  <a:lnTo>
                    <a:pt x="24597" y="57059"/>
                  </a:lnTo>
                  <a:cubicBezTo>
                    <a:pt x="20579" y="58673"/>
                    <a:pt x="17512" y="62188"/>
                    <a:pt x="15814" y="66170"/>
                  </a:cubicBezTo>
                  <a:cubicBezTo>
                    <a:pt x="14683" y="68823"/>
                    <a:pt x="14115" y="71670"/>
                    <a:pt x="13907" y="74553"/>
                  </a:cubicBezTo>
                  <a:cubicBezTo>
                    <a:pt x="13280" y="70272"/>
                    <a:pt x="12837" y="65970"/>
                    <a:pt x="12575" y="61648"/>
                  </a:cubicBezTo>
                  <a:cubicBezTo>
                    <a:pt x="12606" y="61597"/>
                    <a:pt x="12633" y="61542"/>
                    <a:pt x="12664" y="61491"/>
                  </a:cubicBezTo>
                  <a:cubicBezTo>
                    <a:pt x="15780" y="56341"/>
                    <a:pt x="20516" y="52273"/>
                    <a:pt x="23322" y="46947"/>
                  </a:cubicBezTo>
                  <a:cubicBezTo>
                    <a:pt x="23862" y="45923"/>
                    <a:pt x="24337" y="44800"/>
                    <a:pt x="24234" y="43648"/>
                  </a:cubicBezTo>
                  <a:lnTo>
                    <a:pt x="24234" y="43648"/>
                  </a:lnTo>
                  <a:cubicBezTo>
                    <a:pt x="20228" y="44284"/>
                    <a:pt x="16968" y="47423"/>
                    <a:pt x="15155" y="51051"/>
                  </a:cubicBezTo>
                  <a:cubicBezTo>
                    <a:pt x="13661" y="54041"/>
                    <a:pt x="12994" y="57348"/>
                    <a:pt x="12522" y="60671"/>
                  </a:cubicBezTo>
                  <a:cubicBezTo>
                    <a:pt x="12211" y="54868"/>
                    <a:pt x="12229" y="49053"/>
                    <a:pt x="12578" y="43253"/>
                  </a:cubicBezTo>
                  <a:lnTo>
                    <a:pt x="12578" y="43253"/>
                  </a:lnTo>
                  <a:cubicBezTo>
                    <a:pt x="12566" y="43585"/>
                    <a:pt x="12563" y="43919"/>
                    <a:pt x="12582" y="44253"/>
                  </a:cubicBezTo>
                  <a:cubicBezTo>
                    <a:pt x="14125" y="41844"/>
                    <a:pt x="16560" y="39963"/>
                    <a:pt x="18923" y="38254"/>
                  </a:cubicBezTo>
                  <a:cubicBezTo>
                    <a:pt x="22029" y="36010"/>
                    <a:pt x="25335" y="33631"/>
                    <a:pt x="26777" y="30082"/>
                  </a:cubicBezTo>
                  <a:lnTo>
                    <a:pt x="26777" y="30082"/>
                  </a:lnTo>
                  <a:cubicBezTo>
                    <a:pt x="22980" y="30519"/>
                    <a:pt x="19239" y="32016"/>
                    <a:pt x="16504" y="34686"/>
                  </a:cubicBezTo>
                  <a:cubicBezTo>
                    <a:pt x="14330" y="36808"/>
                    <a:pt x="12868" y="39712"/>
                    <a:pt x="12610" y="42718"/>
                  </a:cubicBezTo>
                  <a:cubicBezTo>
                    <a:pt x="12941" y="37500"/>
                    <a:pt x="13540" y="32303"/>
                    <a:pt x="14405" y="27148"/>
                  </a:cubicBezTo>
                  <a:lnTo>
                    <a:pt x="14427" y="27243"/>
                  </a:lnTo>
                  <a:cubicBezTo>
                    <a:pt x="14471" y="26786"/>
                    <a:pt x="14538" y="26334"/>
                    <a:pt x="14621" y="25884"/>
                  </a:cubicBezTo>
                  <a:cubicBezTo>
                    <a:pt x="14627" y="25852"/>
                    <a:pt x="14632" y="25822"/>
                    <a:pt x="14637" y="25790"/>
                  </a:cubicBezTo>
                  <a:cubicBezTo>
                    <a:pt x="14713" y="25393"/>
                    <a:pt x="14809" y="25002"/>
                    <a:pt x="14913" y="24613"/>
                  </a:cubicBezTo>
                  <a:lnTo>
                    <a:pt x="14913" y="24613"/>
                  </a:lnTo>
                  <a:cubicBezTo>
                    <a:pt x="14889" y="24634"/>
                    <a:pt x="14862" y="24655"/>
                    <a:pt x="14838" y="24676"/>
                  </a:cubicBezTo>
                  <a:cubicBezTo>
                    <a:pt x="15291" y="22228"/>
                    <a:pt x="15803" y="19791"/>
                    <a:pt x="16375" y="17366"/>
                  </a:cubicBezTo>
                  <a:cubicBezTo>
                    <a:pt x="19320" y="13892"/>
                    <a:pt x="21323" y="9623"/>
                    <a:pt x="22041" y="5126"/>
                  </a:cubicBezTo>
                  <a:cubicBezTo>
                    <a:pt x="22318" y="3394"/>
                    <a:pt x="22422" y="1601"/>
                    <a:pt x="231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37"/>
            <p:cNvSpPr/>
            <p:nvPr/>
          </p:nvSpPr>
          <p:spPr>
            <a:xfrm>
              <a:off x="3246850" y="3156605"/>
              <a:ext cx="239195" cy="202775"/>
            </a:xfrm>
            <a:custGeom>
              <a:avLst/>
              <a:gdLst/>
              <a:ahLst/>
              <a:cxnLst/>
              <a:rect l="l" t="t" r="r" b="b"/>
              <a:pathLst>
                <a:path w="14554" h="12338" extrusionOk="0">
                  <a:moveTo>
                    <a:pt x="14554" y="0"/>
                  </a:moveTo>
                  <a:lnTo>
                    <a:pt x="14554" y="0"/>
                  </a:lnTo>
                  <a:cubicBezTo>
                    <a:pt x="10737" y="354"/>
                    <a:pt x="7061" y="2076"/>
                    <a:pt x="4343" y="4781"/>
                  </a:cubicBezTo>
                  <a:cubicBezTo>
                    <a:pt x="2260" y="6855"/>
                    <a:pt x="758" y="9498"/>
                    <a:pt x="1" y="12337"/>
                  </a:cubicBezTo>
                  <a:cubicBezTo>
                    <a:pt x="1439" y="11031"/>
                    <a:pt x="3247" y="10203"/>
                    <a:pt x="4933" y="9224"/>
                  </a:cubicBezTo>
                  <a:cubicBezTo>
                    <a:pt x="8811" y="6972"/>
                    <a:pt x="12141" y="3780"/>
                    <a:pt x="14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65" name="Google Shape;1665;p37"/>
          <p:cNvGrpSpPr/>
          <p:nvPr/>
        </p:nvGrpSpPr>
        <p:grpSpPr>
          <a:xfrm>
            <a:off x="7283222" y="-22176"/>
            <a:ext cx="1420904" cy="1674698"/>
            <a:chOff x="1119894" y="1673399"/>
            <a:chExt cx="2057492" cy="2837028"/>
          </a:xfrm>
        </p:grpSpPr>
        <p:sp>
          <p:nvSpPr>
            <p:cNvPr id="1666" name="Google Shape;1666;p37"/>
            <p:cNvSpPr/>
            <p:nvPr/>
          </p:nvSpPr>
          <p:spPr>
            <a:xfrm>
              <a:off x="2380143" y="2150310"/>
              <a:ext cx="667820" cy="1019496"/>
            </a:xfrm>
            <a:custGeom>
              <a:avLst/>
              <a:gdLst/>
              <a:ahLst/>
              <a:cxnLst/>
              <a:rect l="l" t="t" r="r" b="b"/>
              <a:pathLst>
                <a:path w="40634" h="62032" extrusionOk="0">
                  <a:moveTo>
                    <a:pt x="29282" y="1"/>
                  </a:moveTo>
                  <a:cubicBezTo>
                    <a:pt x="28683" y="1"/>
                    <a:pt x="28088" y="104"/>
                    <a:pt x="27522" y="331"/>
                  </a:cubicBezTo>
                  <a:cubicBezTo>
                    <a:pt x="24735" y="1446"/>
                    <a:pt x="23763" y="4837"/>
                    <a:pt x="23261" y="7797"/>
                  </a:cubicBezTo>
                  <a:cubicBezTo>
                    <a:pt x="22281" y="13581"/>
                    <a:pt x="21711" y="19542"/>
                    <a:pt x="19275" y="24879"/>
                  </a:cubicBezTo>
                  <a:cubicBezTo>
                    <a:pt x="17288" y="29232"/>
                    <a:pt x="14079" y="33022"/>
                    <a:pt x="10112" y="35702"/>
                  </a:cubicBezTo>
                  <a:cubicBezTo>
                    <a:pt x="7943" y="37167"/>
                    <a:pt x="5327" y="38309"/>
                    <a:pt x="2773" y="38309"/>
                  </a:cubicBezTo>
                  <a:cubicBezTo>
                    <a:pt x="1832" y="38309"/>
                    <a:pt x="899" y="38154"/>
                    <a:pt x="1" y="37803"/>
                  </a:cubicBezTo>
                  <a:lnTo>
                    <a:pt x="1" y="37803"/>
                  </a:lnTo>
                  <a:lnTo>
                    <a:pt x="7226" y="62032"/>
                  </a:lnTo>
                  <a:cubicBezTo>
                    <a:pt x="15280" y="61827"/>
                    <a:pt x="23067" y="58060"/>
                    <a:pt x="28697" y="52296"/>
                  </a:cubicBezTo>
                  <a:cubicBezTo>
                    <a:pt x="34327" y="46533"/>
                    <a:pt x="37859" y="38888"/>
                    <a:pt x="39246" y="30950"/>
                  </a:cubicBezTo>
                  <a:cubicBezTo>
                    <a:pt x="40633" y="23003"/>
                    <a:pt x="39915" y="14666"/>
                    <a:pt x="36952" y="7162"/>
                  </a:cubicBezTo>
                  <a:cubicBezTo>
                    <a:pt x="36157" y="5147"/>
                    <a:pt x="35163" y="3139"/>
                    <a:pt x="33538" y="1706"/>
                  </a:cubicBezTo>
                  <a:cubicBezTo>
                    <a:pt x="32371" y="677"/>
                    <a:pt x="30813" y="1"/>
                    <a:pt x="292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37"/>
            <p:cNvSpPr/>
            <p:nvPr/>
          </p:nvSpPr>
          <p:spPr>
            <a:xfrm>
              <a:off x="1212170" y="3335061"/>
              <a:ext cx="117938" cy="91444"/>
            </a:xfrm>
            <a:custGeom>
              <a:avLst/>
              <a:gdLst/>
              <a:ahLst/>
              <a:cxnLst/>
              <a:rect l="l" t="t" r="r" b="b"/>
              <a:pathLst>
                <a:path w="7176" h="5564" extrusionOk="0">
                  <a:moveTo>
                    <a:pt x="3588" y="0"/>
                  </a:moveTo>
                  <a:cubicBezTo>
                    <a:pt x="1" y="0"/>
                    <a:pt x="1" y="5564"/>
                    <a:pt x="3588" y="5564"/>
                  </a:cubicBezTo>
                  <a:cubicBezTo>
                    <a:pt x="7176" y="5564"/>
                    <a:pt x="7176" y="0"/>
                    <a:pt x="3588" y="0"/>
                  </a:cubicBezTo>
                  <a:close/>
                </a:path>
              </a:pathLst>
            </a:custGeom>
            <a:solidFill>
              <a:srgbClr val="CB57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37"/>
            <p:cNvSpPr/>
            <p:nvPr/>
          </p:nvSpPr>
          <p:spPr>
            <a:xfrm>
              <a:off x="1119894" y="1673399"/>
              <a:ext cx="1627690" cy="2495671"/>
            </a:xfrm>
            <a:custGeom>
              <a:avLst/>
              <a:gdLst/>
              <a:ahLst/>
              <a:cxnLst/>
              <a:rect l="l" t="t" r="r" b="b"/>
              <a:pathLst>
                <a:path w="99038" h="151851" extrusionOk="0">
                  <a:moveTo>
                    <a:pt x="65217" y="1"/>
                  </a:moveTo>
                  <a:cubicBezTo>
                    <a:pt x="64301" y="1"/>
                    <a:pt x="63389" y="86"/>
                    <a:pt x="62517" y="371"/>
                  </a:cubicBezTo>
                  <a:cubicBezTo>
                    <a:pt x="58290" y="1749"/>
                    <a:pt x="56205" y="7292"/>
                    <a:pt x="56514" y="11557"/>
                  </a:cubicBezTo>
                  <a:cubicBezTo>
                    <a:pt x="56656" y="13535"/>
                    <a:pt x="57218" y="15480"/>
                    <a:pt x="58144" y="17211"/>
                  </a:cubicBezTo>
                  <a:cubicBezTo>
                    <a:pt x="58005" y="17211"/>
                    <a:pt x="57868" y="17211"/>
                    <a:pt x="57731" y="17211"/>
                  </a:cubicBezTo>
                  <a:cubicBezTo>
                    <a:pt x="51122" y="17211"/>
                    <a:pt x="46349" y="17465"/>
                    <a:pt x="39671" y="18161"/>
                  </a:cubicBezTo>
                  <a:cubicBezTo>
                    <a:pt x="36398" y="18503"/>
                    <a:pt x="33027" y="18865"/>
                    <a:pt x="29825" y="19677"/>
                  </a:cubicBezTo>
                  <a:cubicBezTo>
                    <a:pt x="28971" y="19894"/>
                    <a:pt x="21554" y="21760"/>
                    <a:pt x="21627" y="22286"/>
                  </a:cubicBezTo>
                  <a:cubicBezTo>
                    <a:pt x="20999" y="17842"/>
                    <a:pt x="18706" y="11901"/>
                    <a:pt x="14367" y="10176"/>
                  </a:cubicBezTo>
                  <a:cubicBezTo>
                    <a:pt x="13540" y="9847"/>
                    <a:pt x="12648" y="9740"/>
                    <a:pt x="11759" y="9740"/>
                  </a:cubicBezTo>
                  <a:cubicBezTo>
                    <a:pt x="11545" y="9740"/>
                    <a:pt x="11330" y="9746"/>
                    <a:pt x="11117" y="9757"/>
                  </a:cubicBezTo>
                  <a:cubicBezTo>
                    <a:pt x="5761" y="10028"/>
                    <a:pt x="1607" y="14051"/>
                    <a:pt x="785" y="19293"/>
                  </a:cubicBezTo>
                  <a:cubicBezTo>
                    <a:pt x="0" y="24311"/>
                    <a:pt x="3269" y="29710"/>
                    <a:pt x="8493" y="30498"/>
                  </a:cubicBezTo>
                  <a:lnTo>
                    <a:pt x="8493" y="30498"/>
                  </a:lnTo>
                  <a:cubicBezTo>
                    <a:pt x="8491" y="30497"/>
                    <a:pt x="8488" y="30497"/>
                    <a:pt x="8486" y="30497"/>
                  </a:cubicBezTo>
                  <a:cubicBezTo>
                    <a:pt x="7299" y="30497"/>
                    <a:pt x="2061" y="71141"/>
                    <a:pt x="1661" y="74683"/>
                  </a:cubicBezTo>
                  <a:cubicBezTo>
                    <a:pt x="449" y="85374"/>
                    <a:pt x="197" y="96151"/>
                    <a:pt x="909" y="106887"/>
                  </a:cubicBezTo>
                  <a:cubicBezTo>
                    <a:pt x="1502" y="115810"/>
                    <a:pt x="1164" y="126954"/>
                    <a:pt x="5987" y="134750"/>
                  </a:cubicBezTo>
                  <a:lnTo>
                    <a:pt x="89023" y="151851"/>
                  </a:lnTo>
                  <a:cubicBezTo>
                    <a:pt x="98638" y="131059"/>
                    <a:pt x="99037" y="106873"/>
                    <a:pt x="90926" y="85553"/>
                  </a:cubicBezTo>
                  <a:cubicBezTo>
                    <a:pt x="87195" y="75750"/>
                    <a:pt x="87395" y="64431"/>
                    <a:pt x="84983" y="54014"/>
                  </a:cubicBezTo>
                  <a:cubicBezTo>
                    <a:pt x="82298" y="42417"/>
                    <a:pt x="78358" y="31110"/>
                    <a:pt x="73224" y="20369"/>
                  </a:cubicBezTo>
                  <a:cubicBezTo>
                    <a:pt x="76349" y="16474"/>
                    <a:pt x="77699" y="9657"/>
                    <a:pt x="75391" y="5160"/>
                  </a:cubicBezTo>
                  <a:cubicBezTo>
                    <a:pt x="73464" y="1407"/>
                    <a:pt x="70675" y="312"/>
                    <a:pt x="66723" y="58"/>
                  </a:cubicBezTo>
                  <a:cubicBezTo>
                    <a:pt x="66224" y="26"/>
                    <a:pt x="65720" y="1"/>
                    <a:pt x="652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37"/>
            <p:cNvSpPr/>
            <p:nvPr/>
          </p:nvSpPr>
          <p:spPr>
            <a:xfrm>
              <a:off x="2112254" y="1763374"/>
              <a:ext cx="168278" cy="194245"/>
            </a:xfrm>
            <a:custGeom>
              <a:avLst/>
              <a:gdLst/>
              <a:ahLst/>
              <a:cxnLst/>
              <a:rect l="l" t="t" r="r" b="b"/>
              <a:pathLst>
                <a:path w="10239" h="11819" extrusionOk="0">
                  <a:moveTo>
                    <a:pt x="5854" y="1"/>
                  </a:moveTo>
                  <a:cubicBezTo>
                    <a:pt x="5172" y="1"/>
                    <a:pt x="4481" y="177"/>
                    <a:pt x="3862" y="541"/>
                  </a:cubicBezTo>
                  <a:cubicBezTo>
                    <a:pt x="0" y="2810"/>
                    <a:pt x="1243" y="7182"/>
                    <a:pt x="2432" y="10714"/>
                  </a:cubicBezTo>
                  <a:cubicBezTo>
                    <a:pt x="4375" y="10900"/>
                    <a:pt x="6294" y="11270"/>
                    <a:pt x="8166" y="11818"/>
                  </a:cubicBezTo>
                  <a:cubicBezTo>
                    <a:pt x="8317" y="11623"/>
                    <a:pt x="8470" y="11375"/>
                    <a:pt x="8660" y="11056"/>
                  </a:cubicBezTo>
                  <a:cubicBezTo>
                    <a:pt x="9937" y="8912"/>
                    <a:pt x="10239" y="4677"/>
                    <a:pt x="9338" y="2337"/>
                  </a:cubicBezTo>
                  <a:cubicBezTo>
                    <a:pt x="8755" y="818"/>
                    <a:pt x="7324" y="1"/>
                    <a:pt x="58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p37"/>
            <p:cNvSpPr/>
            <p:nvPr/>
          </p:nvSpPr>
          <p:spPr>
            <a:xfrm>
              <a:off x="1211283" y="1932265"/>
              <a:ext cx="186340" cy="186209"/>
            </a:xfrm>
            <a:custGeom>
              <a:avLst/>
              <a:gdLst/>
              <a:ahLst/>
              <a:cxnLst/>
              <a:rect l="l" t="t" r="r" b="b"/>
              <a:pathLst>
                <a:path w="11338" h="11330" extrusionOk="0">
                  <a:moveTo>
                    <a:pt x="4662" y="1"/>
                  </a:moveTo>
                  <a:cubicBezTo>
                    <a:pt x="3674" y="1"/>
                    <a:pt x="2694" y="297"/>
                    <a:pt x="1931" y="919"/>
                  </a:cubicBezTo>
                  <a:cubicBezTo>
                    <a:pt x="241" y="2292"/>
                    <a:pt x="0" y="4943"/>
                    <a:pt x="989" y="6883"/>
                  </a:cubicBezTo>
                  <a:cubicBezTo>
                    <a:pt x="2022" y="8912"/>
                    <a:pt x="4336" y="10286"/>
                    <a:pt x="6364" y="11169"/>
                  </a:cubicBezTo>
                  <a:cubicBezTo>
                    <a:pt x="6552" y="11252"/>
                    <a:pt x="6753" y="11330"/>
                    <a:pt x="6955" y="11330"/>
                  </a:cubicBezTo>
                  <a:cubicBezTo>
                    <a:pt x="6996" y="11330"/>
                    <a:pt x="7037" y="11327"/>
                    <a:pt x="7078" y="11320"/>
                  </a:cubicBezTo>
                  <a:cubicBezTo>
                    <a:pt x="7311" y="11280"/>
                    <a:pt x="7505" y="11122"/>
                    <a:pt x="7689" y="10974"/>
                  </a:cubicBezTo>
                  <a:cubicBezTo>
                    <a:pt x="8765" y="10108"/>
                    <a:pt x="9936" y="9365"/>
                    <a:pt x="11177" y="8760"/>
                  </a:cubicBezTo>
                  <a:cubicBezTo>
                    <a:pt x="11338" y="5539"/>
                    <a:pt x="9763" y="1680"/>
                    <a:pt x="6538" y="367"/>
                  </a:cubicBezTo>
                  <a:cubicBezTo>
                    <a:pt x="5947" y="125"/>
                    <a:pt x="5302" y="1"/>
                    <a:pt x="46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p37"/>
            <p:cNvSpPr/>
            <p:nvPr/>
          </p:nvSpPr>
          <p:spPr>
            <a:xfrm>
              <a:off x="1673568" y="2321058"/>
              <a:ext cx="516881" cy="555010"/>
            </a:xfrm>
            <a:custGeom>
              <a:avLst/>
              <a:gdLst/>
              <a:ahLst/>
              <a:cxnLst/>
              <a:rect l="l" t="t" r="r" b="b"/>
              <a:pathLst>
                <a:path w="31450" h="33770" extrusionOk="0">
                  <a:moveTo>
                    <a:pt x="13927" y="0"/>
                  </a:moveTo>
                  <a:cubicBezTo>
                    <a:pt x="10275" y="0"/>
                    <a:pt x="6679" y="1333"/>
                    <a:pt x="4654" y="4610"/>
                  </a:cubicBezTo>
                  <a:cubicBezTo>
                    <a:pt x="2421" y="8220"/>
                    <a:pt x="1654" y="12649"/>
                    <a:pt x="1231" y="16808"/>
                  </a:cubicBezTo>
                  <a:cubicBezTo>
                    <a:pt x="769" y="21345"/>
                    <a:pt x="0" y="25897"/>
                    <a:pt x="2991" y="29819"/>
                  </a:cubicBezTo>
                  <a:cubicBezTo>
                    <a:pt x="4255" y="31477"/>
                    <a:pt x="6154" y="32471"/>
                    <a:pt x="8121" y="33044"/>
                  </a:cubicBezTo>
                  <a:cubicBezTo>
                    <a:pt x="9863" y="33554"/>
                    <a:pt x="11664" y="33770"/>
                    <a:pt x="13472" y="33770"/>
                  </a:cubicBezTo>
                  <a:cubicBezTo>
                    <a:pt x="15802" y="33770"/>
                    <a:pt x="18145" y="33411"/>
                    <a:pt x="20390" y="32862"/>
                  </a:cubicBezTo>
                  <a:cubicBezTo>
                    <a:pt x="22281" y="32399"/>
                    <a:pt x="24144" y="32113"/>
                    <a:pt x="25811" y="31072"/>
                  </a:cubicBezTo>
                  <a:cubicBezTo>
                    <a:pt x="30324" y="28257"/>
                    <a:pt x="31449" y="23326"/>
                    <a:pt x="30494" y="18353"/>
                  </a:cubicBezTo>
                  <a:cubicBezTo>
                    <a:pt x="29806" y="14767"/>
                    <a:pt x="28337" y="11490"/>
                    <a:pt x="26343" y="8516"/>
                  </a:cubicBezTo>
                  <a:cubicBezTo>
                    <a:pt x="23805" y="4729"/>
                    <a:pt x="21272" y="964"/>
                    <a:pt x="16373" y="194"/>
                  </a:cubicBezTo>
                  <a:cubicBezTo>
                    <a:pt x="15566" y="67"/>
                    <a:pt x="14745" y="0"/>
                    <a:pt x="13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p37"/>
            <p:cNvSpPr/>
            <p:nvPr/>
          </p:nvSpPr>
          <p:spPr>
            <a:xfrm>
              <a:off x="1267782" y="3278085"/>
              <a:ext cx="801288" cy="767186"/>
            </a:xfrm>
            <a:custGeom>
              <a:avLst/>
              <a:gdLst/>
              <a:ahLst/>
              <a:cxnLst/>
              <a:rect l="l" t="t" r="r" b="b"/>
              <a:pathLst>
                <a:path w="48755" h="46680" extrusionOk="0">
                  <a:moveTo>
                    <a:pt x="862" y="0"/>
                  </a:moveTo>
                  <a:cubicBezTo>
                    <a:pt x="0" y="5782"/>
                    <a:pt x="2278" y="12431"/>
                    <a:pt x="4474" y="17737"/>
                  </a:cubicBezTo>
                  <a:cubicBezTo>
                    <a:pt x="8540" y="27557"/>
                    <a:pt x="16317" y="35631"/>
                    <a:pt x="25760" y="40433"/>
                  </a:cubicBezTo>
                  <a:cubicBezTo>
                    <a:pt x="30433" y="42770"/>
                    <a:pt x="35540" y="44601"/>
                    <a:pt x="40498" y="46187"/>
                  </a:cubicBezTo>
                  <a:cubicBezTo>
                    <a:pt x="41279" y="46437"/>
                    <a:pt x="42131" y="46679"/>
                    <a:pt x="42939" y="46679"/>
                  </a:cubicBezTo>
                  <a:cubicBezTo>
                    <a:pt x="43476" y="46679"/>
                    <a:pt x="43994" y="46572"/>
                    <a:pt x="44459" y="46288"/>
                  </a:cubicBezTo>
                  <a:cubicBezTo>
                    <a:pt x="44455" y="44829"/>
                    <a:pt x="45421" y="43574"/>
                    <a:pt x="46268" y="42386"/>
                  </a:cubicBezTo>
                  <a:cubicBezTo>
                    <a:pt x="47198" y="41085"/>
                    <a:pt x="48054" y="39619"/>
                    <a:pt x="48447" y="38089"/>
                  </a:cubicBezTo>
                  <a:cubicBezTo>
                    <a:pt x="48687" y="37155"/>
                    <a:pt x="48755" y="36197"/>
                    <a:pt x="48561" y="35240"/>
                  </a:cubicBezTo>
                  <a:lnTo>
                    <a:pt x="48561" y="35240"/>
                  </a:lnTo>
                  <a:cubicBezTo>
                    <a:pt x="46997" y="35661"/>
                    <a:pt x="45409" y="35832"/>
                    <a:pt x="43815" y="35832"/>
                  </a:cubicBezTo>
                  <a:cubicBezTo>
                    <a:pt x="40860" y="35832"/>
                    <a:pt x="37888" y="35243"/>
                    <a:pt x="35028" y="34562"/>
                  </a:cubicBezTo>
                  <a:cubicBezTo>
                    <a:pt x="33071" y="34097"/>
                    <a:pt x="31224" y="33815"/>
                    <a:pt x="29328" y="33054"/>
                  </a:cubicBezTo>
                  <a:cubicBezTo>
                    <a:pt x="27425" y="32289"/>
                    <a:pt x="25828" y="31130"/>
                    <a:pt x="24026" y="30209"/>
                  </a:cubicBezTo>
                  <a:cubicBezTo>
                    <a:pt x="23061" y="29717"/>
                    <a:pt x="22110" y="29197"/>
                    <a:pt x="21185" y="28616"/>
                  </a:cubicBezTo>
                  <a:cubicBezTo>
                    <a:pt x="20910" y="28554"/>
                    <a:pt x="20648" y="28448"/>
                    <a:pt x="20407" y="28302"/>
                  </a:cubicBezTo>
                  <a:cubicBezTo>
                    <a:pt x="15860" y="25550"/>
                    <a:pt x="11613" y="21926"/>
                    <a:pt x="8831" y="17354"/>
                  </a:cubicBezTo>
                  <a:cubicBezTo>
                    <a:pt x="8244" y="17241"/>
                    <a:pt x="7695" y="16883"/>
                    <a:pt x="7312" y="16194"/>
                  </a:cubicBezTo>
                  <a:cubicBezTo>
                    <a:pt x="4479" y="11090"/>
                    <a:pt x="1332" y="5880"/>
                    <a:pt x="862" y="0"/>
                  </a:cubicBezTo>
                  <a:close/>
                </a:path>
              </a:pathLst>
            </a:custGeom>
            <a:solidFill>
              <a:srgbClr val="ED7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p37"/>
            <p:cNvSpPr/>
            <p:nvPr/>
          </p:nvSpPr>
          <p:spPr>
            <a:xfrm>
              <a:off x="1509065" y="2485315"/>
              <a:ext cx="185403" cy="121307"/>
            </a:xfrm>
            <a:custGeom>
              <a:avLst/>
              <a:gdLst/>
              <a:ahLst/>
              <a:cxnLst/>
              <a:rect l="l" t="t" r="r" b="b"/>
              <a:pathLst>
                <a:path w="11281" h="7381" extrusionOk="0">
                  <a:moveTo>
                    <a:pt x="6400" y="1"/>
                  </a:moveTo>
                  <a:cubicBezTo>
                    <a:pt x="4139" y="1"/>
                    <a:pt x="1176" y="1088"/>
                    <a:pt x="655" y="3386"/>
                  </a:cubicBezTo>
                  <a:cubicBezTo>
                    <a:pt x="1" y="6274"/>
                    <a:pt x="2366" y="7381"/>
                    <a:pt x="4789" y="7381"/>
                  </a:cubicBezTo>
                  <a:cubicBezTo>
                    <a:pt x="6096" y="7381"/>
                    <a:pt x="7420" y="7058"/>
                    <a:pt x="8295" y="6519"/>
                  </a:cubicBezTo>
                  <a:cubicBezTo>
                    <a:pt x="11281" y="4680"/>
                    <a:pt x="10826" y="511"/>
                    <a:pt x="7184" y="48"/>
                  </a:cubicBezTo>
                  <a:cubicBezTo>
                    <a:pt x="6937" y="16"/>
                    <a:pt x="6674" y="1"/>
                    <a:pt x="64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p37"/>
            <p:cNvSpPr/>
            <p:nvPr/>
          </p:nvSpPr>
          <p:spPr>
            <a:xfrm>
              <a:off x="2139732" y="2377706"/>
              <a:ext cx="185387" cy="121323"/>
            </a:xfrm>
            <a:custGeom>
              <a:avLst/>
              <a:gdLst/>
              <a:ahLst/>
              <a:cxnLst/>
              <a:rect l="l" t="t" r="r" b="b"/>
              <a:pathLst>
                <a:path w="11280" h="7382" extrusionOk="0">
                  <a:moveTo>
                    <a:pt x="6404" y="1"/>
                  </a:moveTo>
                  <a:cubicBezTo>
                    <a:pt x="4141" y="1"/>
                    <a:pt x="1175" y="1088"/>
                    <a:pt x="655" y="3387"/>
                  </a:cubicBezTo>
                  <a:cubicBezTo>
                    <a:pt x="0" y="6275"/>
                    <a:pt x="2366" y="7382"/>
                    <a:pt x="4789" y="7382"/>
                  </a:cubicBezTo>
                  <a:cubicBezTo>
                    <a:pt x="6096" y="7382"/>
                    <a:pt x="7421" y="7059"/>
                    <a:pt x="8296" y="6520"/>
                  </a:cubicBezTo>
                  <a:cubicBezTo>
                    <a:pt x="11280" y="4682"/>
                    <a:pt x="10825" y="512"/>
                    <a:pt x="7185" y="48"/>
                  </a:cubicBezTo>
                  <a:cubicBezTo>
                    <a:pt x="6938" y="16"/>
                    <a:pt x="6676" y="1"/>
                    <a:pt x="6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p37"/>
            <p:cNvSpPr/>
            <p:nvPr/>
          </p:nvSpPr>
          <p:spPr>
            <a:xfrm>
              <a:off x="1278596" y="1776834"/>
              <a:ext cx="435215" cy="420835"/>
            </a:xfrm>
            <a:custGeom>
              <a:avLst/>
              <a:gdLst/>
              <a:ahLst/>
              <a:cxnLst/>
              <a:rect l="l" t="t" r="r" b="b"/>
              <a:pathLst>
                <a:path w="26481" h="25606" extrusionOk="0">
                  <a:moveTo>
                    <a:pt x="12726" y="0"/>
                  </a:moveTo>
                  <a:cubicBezTo>
                    <a:pt x="12468" y="0"/>
                    <a:pt x="12212" y="43"/>
                    <a:pt x="11965" y="135"/>
                  </a:cubicBezTo>
                  <a:cubicBezTo>
                    <a:pt x="10523" y="677"/>
                    <a:pt x="10113" y="2502"/>
                    <a:pt x="10038" y="4041"/>
                  </a:cubicBezTo>
                  <a:cubicBezTo>
                    <a:pt x="9955" y="5766"/>
                    <a:pt x="10021" y="7494"/>
                    <a:pt x="10238" y="9206"/>
                  </a:cubicBezTo>
                  <a:cubicBezTo>
                    <a:pt x="8338" y="8625"/>
                    <a:pt x="6012" y="7522"/>
                    <a:pt x="3854" y="7522"/>
                  </a:cubicBezTo>
                  <a:cubicBezTo>
                    <a:pt x="3001" y="7522"/>
                    <a:pt x="2174" y="7694"/>
                    <a:pt x="1411" y="8139"/>
                  </a:cubicBezTo>
                  <a:cubicBezTo>
                    <a:pt x="1040" y="8355"/>
                    <a:pt x="694" y="8630"/>
                    <a:pt x="469" y="8995"/>
                  </a:cubicBezTo>
                  <a:cubicBezTo>
                    <a:pt x="1" y="9753"/>
                    <a:pt x="146" y="10759"/>
                    <a:pt x="559" y="11550"/>
                  </a:cubicBezTo>
                  <a:cubicBezTo>
                    <a:pt x="1247" y="12867"/>
                    <a:pt x="2600" y="13759"/>
                    <a:pt x="4042" y="14119"/>
                  </a:cubicBezTo>
                  <a:cubicBezTo>
                    <a:pt x="4653" y="14272"/>
                    <a:pt x="5279" y="14338"/>
                    <a:pt x="5907" y="14338"/>
                  </a:cubicBezTo>
                  <a:cubicBezTo>
                    <a:pt x="6763" y="14338"/>
                    <a:pt x="7625" y="14215"/>
                    <a:pt x="8461" y="14023"/>
                  </a:cubicBezTo>
                  <a:lnTo>
                    <a:pt x="8461" y="14023"/>
                  </a:lnTo>
                  <a:cubicBezTo>
                    <a:pt x="5479" y="15418"/>
                    <a:pt x="2636" y="17763"/>
                    <a:pt x="1974" y="20988"/>
                  </a:cubicBezTo>
                  <a:cubicBezTo>
                    <a:pt x="1874" y="21475"/>
                    <a:pt x="1827" y="21994"/>
                    <a:pt x="2004" y="22458"/>
                  </a:cubicBezTo>
                  <a:cubicBezTo>
                    <a:pt x="2291" y="23219"/>
                    <a:pt x="3134" y="23665"/>
                    <a:pt x="3946" y="23689"/>
                  </a:cubicBezTo>
                  <a:cubicBezTo>
                    <a:pt x="3976" y="23690"/>
                    <a:pt x="4006" y="23690"/>
                    <a:pt x="4036" y="23690"/>
                  </a:cubicBezTo>
                  <a:cubicBezTo>
                    <a:pt x="4817" y="23690"/>
                    <a:pt x="5569" y="23375"/>
                    <a:pt x="6252" y="22993"/>
                  </a:cubicBezTo>
                  <a:cubicBezTo>
                    <a:pt x="8508" y="21732"/>
                    <a:pt x="10298" y="19656"/>
                    <a:pt x="11213" y="17239"/>
                  </a:cubicBezTo>
                  <a:lnTo>
                    <a:pt x="11213" y="17239"/>
                  </a:lnTo>
                  <a:cubicBezTo>
                    <a:pt x="11055" y="19225"/>
                    <a:pt x="10947" y="21322"/>
                    <a:pt x="11829" y="23109"/>
                  </a:cubicBezTo>
                  <a:cubicBezTo>
                    <a:pt x="12520" y="24512"/>
                    <a:pt x="14039" y="25605"/>
                    <a:pt x="15534" y="25605"/>
                  </a:cubicBezTo>
                  <a:cubicBezTo>
                    <a:pt x="15944" y="25605"/>
                    <a:pt x="16352" y="25523"/>
                    <a:pt x="16741" y="25342"/>
                  </a:cubicBezTo>
                  <a:cubicBezTo>
                    <a:pt x="17938" y="24786"/>
                    <a:pt x="18633" y="23445"/>
                    <a:pt x="18716" y="22128"/>
                  </a:cubicBezTo>
                  <a:cubicBezTo>
                    <a:pt x="18802" y="20810"/>
                    <a:pt x="18367" y="19513"/>
                    <a:pt x="17812" y="18314"/>
                  </a:cubicBezTo>
                  <a:cubicBezTo>
                    <a:pt x="17357" y="17331"/>
                    <a:pt x="16820" y="16388"/>
                    <a:pt x="16204" y="15498"/>
                  </a:cubicBezTo>
                  <a:lnTo>
                    <a:pt x="16204" y="15498"/>
                  </a:lnTo>
                  <a:cubicBezTo>
                    <a:pt x="16483" y="15901"/>
                    <a:pt x="17343" y="16018"/>
                    <a:pt x="18195" y="16018"/>
                  </a:cubicBezTo>
                  <a:cubicBezTo>
                    <a:pt x="18933" y="16018"/>
                    <a:pt x="19665" y="15930"/>
                    <a:pt x="20010" y="15866"/>
                  </a:cubicBezTo>
                  <a:cubicBezTo>
                    <a:pt x="21215" y="15641"/>
                    <a:pt x="22588" y="15152"/>
                    <a:pt x="23697" y="14633"/>
                  </a:cubicBezTo>
                  <a:cubicBezTo>
                    <a:pt x="24516" y="14250"/>
                    <a:pt x="25311" y="13744"/>
                    <a:pt x="25818" y="12995"/>
                  </a:cubicBezTo>
                  <a:cubicBezTo>
                    <a:pt x="26324" y="12245"/>
                    <a:pt x="26481" y="11208"/>
                    <a:pt x="26018" y="10434"/>
                  </a:cubicBezTo>
                  <a:cubicBezTo>
                    <a:pt x="25604" y="9744"/>
                    <a:pt x="24806" y="9391"/>
                    <a:pt x="24037" y="9153"/>
                  </a:cubicBezTo>
                  <a:cubicBezTo>
                    <a:pt x="22794" y="8768"/>
                    <a:pt x="21590" y="8463"/>
                    <a:pt x="20281" y="8463"/>
                  </a:cubicBezTo>
                  <a:cubicBezTo>
                    <a:pt x="20227" y="8463"/>
                    <a:pt x="20173" y="8464"/>
                    <a:pt x="20119" y="8465"/>
                  </a:cubicBezTo>
                  <a:cubicBezTo>
                    <a:pt x="19330" y="8482"/>
                    <a:pt x="16496" y="8614"/>
                    <a:pt x="16048" y="9404"/>
                  </a:cubicBezTo>
                  <a:cubicBezTo>
                    <a:pt x="16966" y="7788"/>
                    <a:pt x="16750" y="5774"/>
                    <a:pt x="16290" y="3972"/>
                  </a:cubicBezTo>
                  <a:cubicBezTo>
                    <a:pt x="16020" y="2913"/>
                    <a:pt x="15655" y="1840"/>
                    <a:pt x="14918" y="1033"/>
                  </a:cubicBezTo>
                  <a:cubicBezTo>
                    <a:pt x="14359" y="422"/>
                    <a:pt x="13537" y="0"/>
                    <a:pt x="127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37"/>
            <p:cNvSpPr/>
            <p:nvPr/>
          </p:nvSpPr>
          <p:spPr>
            <a:xfrm>
              <a:off x="1932599" y="2843951"/>
              <a:ext cx="1244787" cy="1666476"/>
            </a:xfrm>
            <a:custGeom>
              <a:avLst/>
              <a:gdLst/>
              <a:ahLst/>
              <a:cxnLst/>
              <a:rect l="l" t="t" r="r" b="b"/>
              <a:pathLst>
                <a:path w="75740" h="101398" extrusionOk="0">
                  <a:moveTo>
                    <a:pt x="28986" y="0"/>
                  </a:moveTo>
                  <a:cubicBezTo>
                    <a:pt x="25967" y="0"/>
                    <a:pt x="22967" y="1693"/>
                    <a:pt x="21563" y="4922"/>
                  </a:cubicBezTo>
                  <a:cubicBezTo>
                    <a:pt x="20196" y="8067"/>
                    <a:pt x="21212" y="11107"/>
                    <a:pt x="23663" y="13257"/>
                  </a:cubicBezTo>
                  <a:cubicBezTo>
                    <a:pt x="23661" y="13255"/>
                    <a:pt x="23659" y="13255"/>
                    <a:pt x="23657" y="13255"/>
                  </a:cubicBezTo>
                  <a:cubicBezTo>
                    <a:pt x="23371" y="13255"/>
                    <a:pt x="18132" y="23220"/>
                    <a:pt x="17731" y="24093"/>
                  </a:cubicBezTo>
                  <a:cubicBezTo>
                    <a:pt x="14862" y="30330"/>
                    <a:pt x="12417" y="37913"/>
                    <a:pt x="11888" y="44811"/>
                  </a:cubicBezTo>
                  <a:cubicBezTo>
                    <a:pt x="11821" y="45664"/>
                    <a:pt x="11785" y="46519"/>
                    <a:pt x="11729" y="47373"/>
                  </a:cubicBezTo>
                  <a:cubicBezTo>
                    <a:pt x="13052" y="47409"/>
                    <a:pt x="14507" y="47981"/>
                    <a:pt x="15551" y="48508"/>
                  </a:cubicBezTo>
                  <a:cubicBezTo>
                    <a:pt x="16944" y="49213"/>
                    <a:pt x="18480" y="50324"/>
                    <a:pt x="19250" y="51713"/>
                  </a:cubicBezTo>
                  <a:cubicBezTo>
                    <a:pt x="20512" y="53989"/>
                    <a:pt x="19057" y="56088"/>
                    <a:pt x="17282" y="57651"/>
                  </a:cubicBezTo>
                  <a:cubicBezTo>
                    <a:pt x="14526" y="61252"/>
                    <a:pt x="9490" y="62368"/>
                    <a:pt x="5093" y="62578"/>
                  </a:cubicBezTo>
                  <a:cubicBezTo>
                    <a:pt x="3463" y="64981"/>
                    <a:pt x="1903" y="67607"/>
                    <a:pt x="897" y="70171"/>
                  </a:cubicBezTo>
                  <a:cubicBezTo>
                    <a:pt x="0" y="72457"/>
                    <a:pt x="1095" y="76365"/>
                    <a:pt x="1903" y="78865"/>
                  </a:cubicBezTo>
                  <a:cubicBezTo>
                    <a:pt x="3896" y="85034"/>
                    <a:pt x="8298" y="90457"/>
                    <a:pt x="14089" y="93429"/>
                  </a:cubicBezTo>
                  <a:lnTo>
                    <a:pt x="21775" y="96279"/>
                  </a:lnTo>
                  <a:cubicBezTo>
                    <a:pt x="30238" y="99661"/>
                    <a:pt x="39352" y="101397"/>
                    <a:pt x="48465" y="101397"/>
                  </a:cubicBezTo>
                  <a:cubicBezTo>
                    <a:pt x="50810" y="101397"/>
                    <a:pt x="53154" y="101282"/>
                    <a:pt x="55487" y="101051"/>
                  </a:cubicBezTo>
                  <a:cubicBezTo>
                    <a:pt x="58774" y="100725"/>
                    <a:pt x="63025" y="100006"/>
                    <a:pt x="64801" y="96953"/>
                  </a:cubicBezTo>
                  <a:cubicBezTo>
                    <a:pt x="66809" y="93503"/>
                    <a:pt x="68112" y="89486"/>
                    <a:pt x="69147" y="85651"/>
                  </a:cubicBezTo>
                  <a:cubicBezTo>
                    <a:pt x="71203" y="78028"/>
                    <a:pt x="71913" y="70119"/>
                    <a:pt x="72384" y="62262"/>
                  </a:cubicBezTo>
                  <a:cubicBezTo>
                    <a:pt x="73136" y="49724"/>
                    <a:pt x="73121" y="37002"/>
                    <a:pt x="69935" y="24678"/>
                  </a:cubicBezTo>
                  <a:cubicBezTo>
                    <a:pt x="73245" y="22868"/>
                    <a:pt x="75724" y="20377"/>
                    <a:pt x="75733" y="16472"/>
                  </a:cubicBezTo>
                  <a:cubicBezTo>
                    <a:pt x="75740" y="13434"/>
                    <a:pt x="74047" y="11201"/>
                    <a:pt x="71268" y="10053"/>
                  </a:cubicBezTo>
                  <a:cubicBezTo>
                    <a:pt x="70183" y="9605"/>
                    <a:pt x="68983" y="9348"/>
                    <a:pt x="67810" y="9348"/>
                  </a:cubicBezTo>
                  <a:cubicBezTo>
                    <a:pt x="65719" y="9348"/>
                    <a:pt x="63711" y="10164"/>
                    <a:pt x="62587" y="12166"/>
                  </a:cubicBezTo>
                  <a:cubicBezTo>
                    <a:pt x="61747" y="13664"/>
                    <a:pt x="61532" y="15452"/>
                    <a:pt x="61687" y="17163"/>
                  </a:cubicBezTo>
                  <a:cubicBezTo>
                    <a:pt x="57895" y="15352"/>
                    <a:pt x="53601" y="13753"/>
                    <a:pt x="49496" y="12811"/>
                  </a:cubicBezTo>
                  <a:cubicBezTo>
                    <a:pt x="48495" y="12581"/>
                    <a:pt x="37706" y="10931"/>
                    <a:pt x="36947" y="10931"/>
                  </a:cubicBezTo>
                  <a:cubicBezTo>
                    <a:pt x="36920" y="10931"/>
                    <a:pt x="36906" y="10934"/>
                    <a:pt x="36905" y="10938"/>
                  </a:cubicBezTo>
                  <a:cubicBezTo>
                    <a:pt x="37069" y="8337"/>
                    <a:pt x="37158" y="5914"/>
                    <a:pt x="35688" y="3670"/>
                  </a:cubicBezTo>
                  <a:cubicBezTo>
                    <a:pt x="34064" y="1193"/>
                    <a:pt x="31519" y="0"/>
                    <a:pt x="289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p37"/>
            <p:cNvSpPr/>
            <p:nvPr/>
          </p:nvSpPr>
          <p:spPr>
            <a:xfrm>
              <a:off x="2999274" y="3065184"/>
              <a:ext cx="119203" cy="134258"/>
            </a:xfrm>
            <a:custGeom>
              <a:avLst/>
              <a:gdLst/>
              <a:ahLst/>
              <a:cxnLst/>
              <a:rect l="l" t="t" r="r" b="b"/>
              <a:pathLst>
                <a:path w="7253" h="8169" extrusionOk="0">
                  <a:moveTo>
                    <a:pt x="4434" y="0"/>
                  </a:moveTo>
                  <a:cubicBezTo>
                    <a:pt x="3026" y="0"/>
                    <a:pt x="1529" y="1067"/>
                    <a:pt x="823" y="2160"/>
                  </a:cubicBezTo>
                  <a:cubicBezTo>
                    <a:pt x="248" y="3050"/>
                    <a:pt x="5" y="4237"/>
                    <a:pt x="1" y="5324"/>
                  </a:cubicBezTo>
                  <a:cubicBezTo>
                    <a:pt x="949" y="5844"/>
                    <a:pt x="1862" y="6427"/>
                    <a:pt x="2734" y="7065"/>
                  </a:cubicBezTo>
                  <a:cubicBezTo>
                    <a:pt x="3208" y="7413"/>
                    <a:pt x="3628" y="7784"/>
                    <a:pt x="4024" y="8168"/>
                  </a:cubicBezTo>
                  <a:cubicBezTo>
                    <a:pt x="4125" y="8136"/>
                    <a:pt x="4221" y="8093"/>
                    <a:pt x="4310" y="8035"/>
                  </a:cubicBezTo>
                  <a:cubicBezTo>
                    <a:pt x="5176" y="7487"/>
                    <a:pt x="5939" y="6608"/>
                    <a:pt x="6438" y="5601"/>
                  </a:cubicBezTo>
                  <a:cubicBezTo>
                    <a:pt x="7037" y="4389"/>
                    <a:pt x="7252" y="2989"/>
                    <a:pt x="6801" y="1756"/>
                  </a:cubicBezTo>
                  <a:cubicBezTo>
                    <a:pt x="6565" y="1111"/>
                    <a:pt x="6114" y="525"/>
                    <a:pt x="5492" y="231"/>
                  </a:cubicBezTo>
                  <a:cubicBezTo>
                    <a:pt x="5156" y="71"/>
                    <a:pt x="4798" y="0"/>
                    <a:pt x="44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p37"/>
            <p:cNvSpPr/>
            <p:nvPr/>
          </p:nvSpPr>
          <p:spPr>
            <a:xfrm>
              <a:off x="2358713" y="2925677"/>
              <a:ext cx="107896" cy="113960"/>
            </a:xfrm>
            <a:custGeom>
              <a:avLst/>
              <a:gdLst/>
              <a:ahLst/>
              <a:cxnLst/>
              <a:rect l="l" t="t" r="r" b="b"/>
              <a:pathLst>
                <a:path w="6565" h="6934" extrusionOk="0">
                  <a:moveTo>
                    <a:pt x="3517" y="0"/>
                  </a:moveTo>
                  <a:cubicBezTo>
                    <a:pt x="3372" y="0"/>
                    <a:pt x="3228" y="9"/>
                    <a:pt x="3085" y="25"/>
                  </a:cubicBezTo>
                  <a:cubicBezTo>
                    <a:pt x="2457" y="95"/>
                    <a:pt x="1833" y="312"/>
                    <a:pt x="1352" y="721"/>
                  </a:cubicBezTo>
                  <a:cubicBezTo>
                    <a:pt x="355" y="1569"/>
                    <a:pt x="1" y="3034"/>
                    <a:pt x="517" y="4189"/>
                  </a:cubicBezTo>
                  <a:cubicBezTo>
                    <a:pt x="949" y="5153"/>
                    <a:pt x="1475" y="6071"/>
                    <a:pt x="2087" y="6934"/>
                  </a:cubicBezTo>
                  <a:cubicBezTo>
                    <a:pt x="3512" y="6365"/>
                    <a:pt x="4994" y="5949"/>
                    <a:pt x="6506" y="5694"/>
                  </a:cubicBezTo>
                  <a:cubicBezTo>
                    <a:pt x="6530" y="5579"/>
                    <a:pt x="6545" y="5438"/>
                    <a:pt x="6550" y="5243"/>
                  </a:cubicBezTo>
                  <a:cubicBezTo>
                    <a:pt x="6565" y="4601"/>
                    <a:pt x="6518" y="3957"/>
                    <a:pt x="6448" y="3322"/>
                  </a:cubicBezTo>
                  <a:cubicBezTo>
                    <a:pt x="6320" y="2243"/>
                    <a:pt x="6009" y="1076"/>
                    <a:pt x="5117" y="455"/>
                  </a:cubicBezTo>
                  <a:cubicBezTo>
                    <a:pt x="4655" y="132"/>
                    <a:pt x="4086" y="0"/>
                    <a:pt x="35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p37"/>
            <p:cNvSpPr/>
            <p:nvPr/>
          </p:nvSpPr>
          <p:spPr>
            <a:xfrm>
              <a:off x="1969263" y="3768587"/>
              <a:ext cx="832285" cy="676777"/>
            </a:xfrm>
            <a:custGeom>
              <a:avLst/>
              <a:gdLst/>
              <a:ahLst/>
              <a:cxnLst/>
              <a:rect l="l" t="t" r="r" b="b"/>
              <a:pathLst>
                <a:path w="50641" h="41179" extrusionOk="0">
                  <a:moveTo>
                    <a:pt x="27781" y="0"/>
                  </a:moveTo>
                  <a:cubicBezTo>
                    <a:pt x="25614" y="0"/>
                    <a:pt x="23411" y="282"/>
                    <a:pt x="21156" y="739"/>
                  </a:cubicBezTo>
                  <a:cubicBezTo>
                    <a:pt x="17724" y="1435"/>
                    <a:pt x="14450" y="3134"/>
                    <a:pt x="11675" y="5244"/>
                  </a:cubicBezTo>
                  <a:cubicBezTo>
                    <a:pt x="5987" y="9570"/>
                    <a:pt x="1747" y="15851"/>
                    <a:pt x="1" y="22791"/>
                  </a:cubicBezTo>
                  <a:lnTo>
                    <a:pt x="47417" y="41179"/>
                  </a:lnTo>
                  <a:cubicBezTo>
                    <a:pt x="47236" y="40080"/>
                    <a:pt x="47597" y="38972"/>
                    <a:pt x="47911" y="37902"/>
                  </a:cubicBezTo>
                  <a:cubicBezTo>
                    <a:pt x="49837" y="31339"/>
                    <a:pt x="50640" y="23171"/>
                    <a:pt x="48546" y="16592"/>
                  </a:cubicBezTo>
                  <a:cubicBezTo>
                    <a:pt x="47589" y="13578"/>
                    <a:pt x="47195" y="11071"/>
                    <a:pt x="45157" y="8500"/>
                  </a:cubicBezTo>
                  <a:cubicBezTo>
                    <a:pt x="43113" y="5922"/>
                    <a:pt x="40439" y="3879"/>
                    <a:pt x="37540" y="2351"/>
                  </a:cubicBezTo>
                  <a:cubicBezTo>
                    <a:pt x="34328" y="658"/>
                    <a:pt x="31096" y="0"/>
                    <a:pt x="277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Google Shape;1680;p37"/>
            <p:cNvSpPr/>
            <p:nvPr/>
          </p:nvSpPr>
          <p:spPr>
            <a:xfrm>
              <a:off x="2372583" y="3326565"/>
              <a:ext cx="352186" cy="388178"/>
            </a:xfrm>
            <a:custGeom>
              <a:avLst/>
              <a:gdLst/>
              <a:ahLst/>
              <a:cxnLst/>
              <a:rect l="l" t="t" r="r" b="b"/>
              <a:pathLst>
                <a:path w="21429" h="23619" extrusionOk="0">
                  <a:moveTo>
                    <a:pt x="12074" y="0"/>
                  </a:moveTo>
                  <a:cubicBezTo>
                    <a:pt x="10638" y="0"/>
                    <a:pt x="9227" y="408"/>
                    <a:pt x="8009" y="1373"/>
                  </a:cubicBezTo>
                  <a:cubicBezTo>
                    <a:pt x="5716" y="3190"/>
                    <a:pt x="4179" y="5881"/>
                    <a:pt x="2930" y="8478"/>
                  </a:cubicBezTo>
                  <a:cubicBezTo>
                    <a:pt x="1566" y="11311"/>
                    <a:pt x="0" y="14082"/>
                    <a:pt x="1019" y="17325"/>
                  </a:cubicBezTo>
                  <a:cubicBezTo>
                    <a:pt x="1449" y="18696"/>
                    <a:pt x="2449" y="19785"/>
                    <a:pt x="3588" y="20619"/>
                  </a:cubicBezTo>
                  <a:cubicBezTo>
                    <a:pt x="5899" y="22310"/>
                    <a:pt x="8772" y="23075"/>
                    <a:pt x="11585" y="23377"/>
                  </a:cubicBezTo>
                  <a:cubicBezTo>
                    <a:pt x="12479" y="23473"/>
                    <a:pt x="13345" y="23618"/>
                    <a:pt x="14218" y="23618"/>
                  </a:cubicBezTo>
                  <a:cubicBezTo>
                    <a:pt x="14649" y="23618"/>
                    <a:pt x="15081" y="23583"/>
                    <a:pt x="15519" y="23489"/>
                  </a:cubicBezTo>
                  <a:cubicBezTo>
                    <a:pt x="20738" y="22373"/>
                    <a:pt x="21360" y="17170"/>
                    <a:pt x="21416" y="12685"/>
                  </a:cubicBezTo>
                  <a:cubicBezTo>
                    <a:pt x="21429" y="11505"/>
                    <a:pt x="21369" y="10241"/>
                    <a:pt x="21183" y="8988"/>
                  </a:cubicBezTo>
                  <a:cubicBezTo>
                    <a:pt x="20720" y="5869"/>
                    <a:pt x="19473" y="2819"/>
                    <a:pt x="16643" y="1259"/>
                  </a:cubicBezTo>
                  <a:cubicBezTo>
                    <a:pt x="15237" y="485"/>
                    <a:pt x="13641" y="0"/>
                    <a:pt x="120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Google Shape;1681;p37"/>
            <p:cNvSpPr/>
            <p:nvPr/>
          </p:nvSpPr>
          <p:spPr>
            <a:xfrm>
              <a:off x="2518122" y="3346729"/>
              <a:ext cx="163693" cy="101815"/>
            </a:xfrm>
            <a:custGeom>
              <a:avLst/>
              <a:gdLst/>
              <a:ahLst/>
              <a:cxnLst/>
              <a:rect l="l" t="t" r="r" b="b"/>
              <a:pathLst>
                <a:path w="9960" h="6195" extrusionOk="0">
                  <a:moveTo>
                    <a:pt x="2877" y="0"/>
                  </a:moveTo>
                  <a:cubicBezTo>
                    <a:pt x="2280" y="0"/>
                    <a:pt x="1619" y="87"/>
                    <a:pt x="1267" y="457"/>
                  </a:cubicBezTo>
                  <a:cubicBezTo>
                    <a:pt x="1" y="1790"/>
                    <a:pt x="1548" y="4407"/>
                    <a:pt x="2574" y="5439"/>
                  </a:cubicBezTo>
                  <a:cubicBezTo>
                    <a:pt x="3121" y="5991"/>
                    <a:pt x="3778" y="6194"/>
                    <a:pt x="4462" y="6194"/>
                  </a:cubicBezTo>
                  <a:cubicBezTo>
                    <a:pt x="4726" y="6194"/>
                    <a:pt x="4993" y="6164"/>
                    <a:pt x="5260" y="6112"/>
                  </a:cubicBezTo>
                  <a:cubicBezTo>
                    <a:pt x="5842" y="6001"/>
                    <a:pt x="6420" y="5785"/>
                    <a:pt x="6945" y="5552"/>
                  </a:cubicBezTo>
                  <a:cubicBezTo>
                    <a:pt x="8139" y="5024"/>
                    <a:pt x="9960" y="3937"/>
                    <a:pt x="8908" y="2439"/>
                  </a:cubicBezTo>
                  <a:cubicBezTo>
                    <a:pt x="7797" y="856"/>
                    <a:pt x="5457" y="187"/>
                    <a:pt x="3633" y="36"/>
                  </a:cubicBezTo>
                  <a:cubicBezTo>
                    <a:pt x="3420" y="19"/>
                    <a:pt x="3155" y="0"/>
                    <a:pt x="28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2" name="Google Shape;1682;p37"/>
            <p:cNvSpPr/>
            <p:nvPr/>
          </p:nvSpPr>
          <p:spPr>
            <a:xfrm>
              <a:off x="1278711" y="3062259"/>
              <a:ext cx="990488" cy="817493"/>
            </a:xfrm>
            <a:custGeom>
              <a:avLst/>
              <a:gdLst/>
              <a:ahLst/>
              <a:cxnLst/>
              <a:rect l="l" t="t" r="r" b="b"/>
              <a:pathLst>
                <a:path w="60267" h="49741" extrusionOk="0">
                  <a:moveTo>
                    <a:pt x="14228" y="1"/>
                  </a:moveTo>
                  <a:cubicBezTo>
                    <a:pt x="14228" y="1"/>
                    <a:pt x="14228" y="1"/>
                    <a:pt x="14227" y="1"/>
                  </a:cubicBezTo>
                  <a:cubicBezTo>
                    <a:pt x="14214" y="3"/>
                    <a:pt x="14227" y="131"/>
                    <a:pt x="14269" y="377"/>
                  </a:cubicBezTo>
                  <a:cubicBezTo>
                    <a:pt x="14331" y="717"/>
                    <a:pt x="14398" y="1076"/>
                    <a:pt x="14470" y="1470"/>
                  </a:cubicBezTo>
                  <a:cubicBezTo>
                    <a:pt x="14676" y="2422"/>
                    <a:pt x="15028" y="3822"/>
                    <a:pt x="15664" y="5567"/>
                  </a:cubicBezTo>
                  <a:cubicBezTo>
                    <a:pt x="16903" y="9053"/>
                    <a:pt x="19432" y="13927"/>
                    <a:pt x="23930" y="18844"/>
                  </a:cubicBezTo>
                  <a:cubicBezTo>
                    <a:pt x="28409" y="23726"/>
                    <a:pt x="34819" y="28727"/>
                    <a:pt x="43103" y="31854"/>
                  </a:cubicBezTo>
                  <a:cubicBezTo>
                    <a:pt x="45208" y="32565"/>
                    <a:pt x="47389" y="33062"/>
                    <a:pt x="49581" y="33689"/>
                  </a:cubicBezTo>
                  <a:cubicBezTo>
                    <a:pt x="51764" y="34316"/>
                    <a:pt x="54002" y="34994"/>
                    <a:pt x="56051" y="36084"/>
                  </a:cubicBezTo>
                  <a:cubicBezTo>
                    <a:pt x="56703" y="36434"/>
                    <a:pt x="57328" y="36849"/>
                    <a:pt x="57865" y="37336"/>
                  </a:cubicBezTo>
                  <a:cubicBezTo>
                    <a:pt x="57470" y="37313"/>
                    <a:pt x="56993" y="37302"/>
                    <a:pt x="56477" y="37292"/>
                  </a:cubicBezTo>
                  <a:cubicBezTo>
                    <a:pt x="56110" y="37286"/>
                    <a:pt x="55762" y="37280"/>
                    <a:pt x="55449" y="37280"/>
                  </a:cubicBezTo>
                  <a:cubicBezTo>
                    <a:pt x="54643" y="37280"/>
                    <a:pt x="54073" y="37317"/>
                    <a:pt x="54045" y="37478"/>
                  </a:cubicBezTo>
                  <a:cubicBezTo>
                    <a:pt x="54003" y="37691"/>
                    <a:pt x="55077" y="38071"/>
                    <a:pt x="56462" y="38094"/>
                  </a:cubicBezTo>
                  <a:cubicBezTo>
                    <a:pt x="56519" y="38095"/>
                    <a:pt x="56576" y="38096"/>
                    <a:pt x="56633" y="38096"/>
                  </a:cubicBezTo>
                  <a:cubicBezTo>
                    <a:pt x="57351" y="38096"/>
                    <a:pt x="57971" y="37996"/>
                    <a:pt x="58382" y="37873"/>
                  </a:cubicBezTo>
                  <a:cubicBezTo>
                    <a:pt x="58479" y="37987"/>
                    <a:pt x="58583" y="38095"/>
                    <a:pt x="58668" y="38218"/>
                  </a:cubicBezTo>
                  <a:cubicBezTo>
                    <a:pt x="59121" y="38850"/>
                    <a:pt x="59312" y="39615"/>
                    <a:pt x="59238" y="40385"/>
                  </a:cubicBezTo>
                  <a:cubicBezTo>
                    <a:pt x="58686" y="40406"/>
                    <a:pt x="57803" y="40510"/>
                    <a:pt x="56803" y="40567"/>
                  </a:cubicBezTo>
                  <a:cubicBezTo>
                    <a:pt x="55167" y="40674"/>
                    <a:pt x="53820" y="40622"/>
                    <a:pt x="53783" y="40848"/>
                  </a:cubicBezTo>
                  <a:cubicBezTo>
                    <a:pt x="53746" y="41034"/>
                    <a:pt x="54819" y="41388"/>
                    <a:pt x="56275" y="41388"/>
                  </a:cubicBezTo>
                  <a:cubicBezTo>
                    <a:pt x="56462" y="41388"/>
                    <a:pt x="56654" y="41382"/>
                    <a:pt x="56852" y="41369"/>
                  </a:cubicBezTo>
                  <a:cubicBezTo>
                    <a:pt x="57802" y="41313"/>
                    <a:pt x="58612" y="41113"/>
                    <a:pt x="59151" y="40909"/>
                  </a:cubicBezTo>
                  <a:lnTo>
                    <a:pt x="59151" y="40909"/>
                  </a:lnTo>
                  <a:cubicBezTo>
                    <a:pt x="59115" y="41055"/>
                    <a:pt x="59068" y="41200"/>
                    <a:pt x="59012" y="41341"/>
                  </a:cubicBezTo>
                  <a:cubicBezTo>
                    <a:pt x="58674" y="42262"/>
                    <a:pt x="58084" y="43109"/>
                    <a:pt x="57416" y="43902"/>
                  </a:cubicBezTo>
                  <a:cubicBezTo>
                    <a:pt x="57097" y="43839"/>
                    <a:pt x="56668" y="43785"/>
                    <a:pt x="56201" y="43720"/>
                  </a:cubicBezTo>
                  <a:cubicBezTo>
                    <a:pt x="55622" y="43645"/>
                    <a:pt x="55100" y="43567"/>
                    <a:pt x="54765" y="43567"/>
                  </a:cubicBezTo>
                  <a:cubicBezTo>
                    <a:pt x="54554" y="43567"/>
                    <a:pt x="54417" y="43598"/>
                    <a:pt x="54384" y="43679"/>
                  </a:cubicBezTo>
                  <a:cubicBezTo>
                    <a:pt x="54297" y="43878"/>
                    <a:pt x="55036" y="44377"/>
                    <a:pt x="56095" y="44517"/>
                  </a:cubicBezTo>
                  <a:cubicBezTo>
                    <a:pt x="56282" y="44542"/>
                    <a:pt x="56470" y="44555"/>
                    <a:pt x="56659" y="44555"/>
                  </a:cubicBezTo>
                  <a:cubicBezTo>
                    <a:pt x="56717" y="44555"/>
                    <a:pt x="56776" y="44554"/>
                    <a:pt x="56834" y="44552"/>
                  </a:cubicBezTo>
                  <a:lnTo>
                    <a:pt x="56834" y="44552"/>
                  </a:lnTo>
                  <a:cubicBezTo>
                    <a:pt x="56073" y="45349"/>
                    <a:pt x="55254" y="46075"/>
                    <a:pt x="54320" y="46664"/>
                  </a:cubicBezTo>
                  <a:cubicBezTo>
                    <a:pt x="52258" y="47987"/>
                    <a:pt x="49846" y="48621"/>
                    <a:pt x="47451" y="48841"/>
                  </a:cubicBezTo>
                  <a:cubicBezTo>
                    <a:pt x="46673" y="48914"/>
                    <a:pt x="45894" y="48945"/>
                    <a:pt x="45118" y="48945"/>
                  </a:cubicBezTo>
                  <a:cubicBezTo>
                    <a:pt x="44695" y="48945"/>
                    <a:pt x="44272" y="48936"/>
                    <a:pt x="43851" y="48919"/>
                  </a:cubicBezTo>
                  <a:cubicBezTo>
                    <a:pt x="42663" y="48879"/>
                    <a:pt x="41478" y="48773"/>
                    <a:pt x="40302" y="48603"/>
                  </a:cubicBezTo>
                  <a:cubicBezTo>
                    <a:pt x="35620" y="48048"/>
                    <a:pt x="31202" y="46791"/>
                    <a:pt x="27211" y="45100"/>
                  </a:cubicBezTo>
                  <a:cubicBezTo>
                    <a:pt x="23223" y="43381"/>
                    <a:pt x="19694" y="41194"/>
                    <a:pt x="16639" y="38844"/>
                  </a:cubicBezTo>
                  <a:cubicBezTo>
                    <a:pt x="15894" y="38232"/>
                    <a:pt x="15115" y="37685"/>
                    <a:pt x="14435" y="37050"/>
                  </a:cubicBezTo>
                  <a:cubicBezTo>
                    <a:pt x="13752" y="36418"/>
                    <a:pt x="13083" y="35796"/>
                    <a:pt x="12425" y="35186"/>
                  </a:cubicBezTo>
                  <a:cubicBezTo>
                    <a:pt x="11766" y="34579"/>
                    <a:pt x="11210" y="33895"/>
                    <a:pt x="10617" y="33274"/>
                  </a:cubicBezTo>
                  <a:lnTo>
                    <a:pt x="9753" y="32336"/>
                  </a:lnTo>
                  <a:cubicBezTo>
                    <a:pt x="9465" y="32030"/>
                    <a:pt x="9232" y="31684"/>
                    <a:pt x="8972" y="31366"/>
                  </a:cubicBezTo>
                  <a:cubicBezTo>
                    <a:pt x="4839" y="26241"/>
                    <a:pt x="2662" y="21279"/>
                    <a:pt x="1535" y="17793"/>
                  </a:cubicBezTo>
                  <a:cubicBezTo>
                    <a:pt x="1394" y="17364"/>
                    <a:pt x="1259" y="16951"/>
                    <a:pt x="1128" y="16555"/>
                  </a:cubicBezTo>
                  <a:cubicBezTo>
                    <a:pt x="1065" y="16363"/>
                    <a:pt x="1002" y="16176"/>
                    <a:pt x="942" y="15992"/>
                  </a:cubicBezTo>
                  <a:cubicBezTo>
                    <a:pt x="898" y="15810"/>
                    <a:pt x="856" y="15630"/>
                    <a:pt x="814" y="15455"/>
                  </a:cubicBezTo>
                  <a:cubicBezTo>
                    <a:pt x="664" y="14821"/>
                    <a:pt x="528" y="14241"/>
                    <a:pt x="402" y="13708"/>
                  </a:cubicBezTo>
                  <a:lnTo>
                    <a:pt x="133" y="12634"/>
                  </a:lnTo>
                  <a:cubicBezTo>
                    <a:pt x="69" y="12395"/>
                    <a:pt x="28" y="12272"/>
                    <a:pt x="14" y="12272"/>
                  </a:cubicBezTo>
                  <a:cubicBezTo>
                    <a:pt x="14" y="12272"/>
                    <a:pt x="14" y="12272"/>
                    <a:pt x="14" y="12272"/>
                  </a:cubicBezTo>
                  <a:cubicBezTo>
                    <a:pt x="0" y="12275"/>
                    <a:pt x="14" y="12401"/>
                    <a:pt x="52" y="12648"/>
                  </a:cubicBezTo>
                  <a:cubicBezTo>
                    <a:pt x="112" y="12987"/>
                    <a:pt x="174" y="13346"/>
                    <a:pt x="244" y="13740"/>
                  </a:cubicBezTo>
                  <a:cubicBezTo>
                    <a:pt x="347" y="14281"/>
                    <a:pt x="461" y="14869"/>
                    <a:pt x="583" y="15513"/>
                  </a:cubicBezTo>
                  <a:cubicBezTo>
                    <a:pt x="619" y="15690"/>
                    <a:pt x="655" y="15872"/>
                    <a:pt x="692" y="16057"/>
                  </a:cubicBezTo>
                  <a:lnTo>
                    <a:pt x="862" y="16629"/>
                  </a:lnTo>
                  <a:cubicBezTo>
                    <a:pt x="982" y="17032"/>
                    <a:pt x="1107" y="17452"/>
                    <a:pt x="1237" y="17887"/>
                  </a:cubicBezTo>
                  <a:cubicBezTo>
                    <a:pt x="2280" y="21428"/>
                    <a:pt x="4400" y="26485"/>
                    <a:pt x="8529" y="31721"/>
                  </a:cubicBezTo>
                  <a:cubicBezTo>
                    <a:pt x="8787" y="32046"/>
                    <a:pt x="9022" y="32399"/>
                    <a:pt x="9309" y="32712"/>
                  </a:cubicBezTo>
                  <a:lnTo>
                    <a:pt x="10174" y="33670"/>
                  </a:lnTo>
                  <a:cubicBezTo>
                    <a:pt x="10768" y="34305"/>
                    <a:pt x="11327" y="35003"/>
                    <a:pt x="11988" y="35626"/>
                  </a:cubicBezTo>
                  <a:lnTo>
                    <a:pt x="14009" y="37532"/>
                  </a:lnTo>
                  <a:cubicBezTo>
                    <a:pt x="14694" y="38182"/>
                    <a:pt x="15479" y="38743"/>
                    <a:pt x="16230" y="39368"/>
                  </a:cubicBezTo>
                  <a:cubicBezTo>
                    <a:pt x="19309" y="41774"/>
                    <a:pt x="22878" y="44015"/>
                    <a:pt x="26917" y="45778"/>
                  </a:cubicBezTo>
                  <a:cubicBezTo>
                    <a:pt x="30961" y="47514"/>
                    <a:pt x="35447" y="48808"/>
                    <a:pt x="40209" y="49384"/>
                  </a:cubicBezTo>
                  <a:cubicBezTo>
                    <a:pt x="41406" y="49559"/>
                    <a:pt x="42611" y="49670"/>
                    <a:pt x="43821" y="49712"/>
                  </a:cubicBezTo>
                  <a:cubicBezTo>
                    <a:pt x="44262" y="49730"/>
                    <a:pt x="44705" y="49741"/>
                    <a:pt x="45150" y="49741"/>
                  </a:cubicBezTo>
                  <a:cubicBezTo>
                    <a:pt x="45937" y="49741"/>
                    <a:pt x="46730" y="49709"/>
                    <a:pt x="47524" y="49635"/>
                  </a:cubicBezTo>
                  <a:cubicBezTo>
                    <a:pt x="50003" y="49412"/>
                    <a:pt x="52553" y="48752"/>
                    <a:pt x="54752" y="47340"/>
                  </a:cubicBezTo>
                  <a:cubicBezTo>
                    <a:pt x="55853" y="46647"/>
                    <a:pt x="56822" y="45765"/>
                    <a:pt x="57678" y="44832"/>
                  </a:cubicBezTo>
                  <a:cubicBezTo>
                    <a:pt x="58521" y="43882"/>
                    <a:pt x="59310" y="42846"/>
                    <a:pt x="59765" y="41606"/>
                  </a:cubicBezTo>
                  <a:cubicBezTo>
                    <a:pt x="60267" y="40395"/>
                    <a:pt x="60115" y="38831"/>
                    <a:pt x="59324" y="37769"/>
                  </a:cubicBezTo>
                  <a:cubicBezTo>
                    <a:pt x="58563" y="36682"/>
                    <a:pt x="57494" y="35968"/>
                    <a:pt x="56426" y="35392"/>
                  </a:cubicBezTo>
                  <a:cubicBezTo>
                    <a:pt x="52076" y="33169"/>
                    <a:pt x="47438" y="32508"/>
                    <a:pt x="43346" y="31156"/>
                  </a:cubicBezTo>
                  <a:cubicBezTo>
                    <a:pt x="39295" y="29659"/>
                    <a:pt x="35639" y="27652"/>
                    <a:pt x="32471" y="25459"/>
                  </a:cubicBezTo>
                  <a:cubicBezTo>
                    <a:pt x="29523" y="23418"/>
                    <a:pt x="26800" y="21073"/>
                    <a:pt x="24346" y="18459"/>
                  </a:cubicBezTo>
                  <a:cubicBezTo>
                    <a:pt x="19850" y="13649"/>
                    <a:pt x="17274" y="8877"/>
                    <a:pt x="15957" y="5455"/>
                  </a:cubicBezTo>
                  <a:cubicBezTo>
                    <a:pt x="15281" y="3743"/>
                    <a:pt x="14883" y="2368"/>
                    <a:pt x="14627" y="1431"/>
                  </a:cubicBezTo>
                  <a:lnTo>
                    <a:pt x="14348" y="361"/>
                  </a:lnTo>
                  <a:cubicBezTo>
                    <a:pt x="14283" y="123"/>
                    <a:pt x="14242" y="1"/>
                    <a:pt x="14228" y="1"/>
                  </a:cubicBezTo>
                  <a:close/>
                </a:path>
              </a:pathLst>
            </a:custGeom>
            <a:solidFill>
              <a:srgbClr val="ED7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3" name="Google Shape;1683;p37"/>
            <p:cNvSpPr/>
            <p:nvPr/>
          </p:nvSpPr>
          <p:spPr>
            <a:xfrm>
              <a:off x="2355443" y="3283163"/>
              <a:ext cx="108915" cy="100960"/>
            </a:xfrm>
            <a:custGeom>
              <a:avLst/>
              <a:gdLst/>
              <a:ahLst/>
              <a:cxnLst/>
              <a:rect l="l" t="t" r="r" b="b"/>
              <a:pathLst>
                <a:path w="6627" h="6143" extrusionOk="0">
                  <a:moveTo>
                    <a:pt x="877" y="1"/>
                  </a:moveTo>
                  <a:cubicBezTo>
                    <a:pt x="778" y="1"/>
                    <a:pt x="450" y="623"/>
                    <a:pt x="190" y="1757"/>
                  </a:cubicBezTo>
                  <a:cubicBezTo>
                    <a:pt x="72" y="2333"/>
                    <a:pt x="0" y="3073"/>
                    <a:pt x="204" y="3881"/>
                  </a:cubicBezTo>
                  <a:cubicBezTo>
                    <a:pt x="389" y="4677"/>
                    <a:pt x="965" y="5578"/>
                    <a:pt x="1928" y="5963"/>
                  </a:cubicBezTo>
                  <a:cubicBezTo>
                    <a:pt x="2212" y="6082"/>
                    <a:pt x="2526" y="6142"/>
                    <a:pt x="2834" y="6142"/>
                  </a:cubicBezTo>
                  <a:cubicBezTo>
                    <a:pt x="3035" y="6142"/>
                    <a:pt x="3234" y="6116"/>
                    <a:pt x="3421" y="6064"/>
                  </a:cubicBezTo>
                  <a:cubicBezTo>
                    <a:pt x="3892" y="5931"/>
                    <a:pt x="4253" y="5708"/>
                    <a:pt x="4586" y="5481"/>
                  </a:cubicBezTo>
                  <a:cubicBezTo>
                    <a:pt x="5169" y="5069"/>
                    <a:pt x="5658" y="4539"/>
                    <a:pt x="6022" y="3924"/>
                  </a:cubicBezTo>
                  <a:cubicBezTo>
                    <a:pt x="6627" y="2869"/>
                    <a:pt x="6606" y="2092"/>
                    <a:pt x="6515" y="2084"/>
                  </a:cubicBezTo>
                  <a:cubicBezTo>
                    <a:pt x="6512" y="2084"/>
                    <a:pt x="6510" y="2083"/>
                    <a:pt x="6507" y="2083"/>
                  </a:cubicBezTo>
                  <a:cubicBezTo>
                    <a:pt x="6383" y="2083"/>
                    <a:pt x="6193" y="2766"/>
                    <a:pt x="5549" y="3608"/>
                  </a:cubicBezTo>
                  <a:cubicBezTo>
                    <a:pt x="5219" y="4032"/>
                    <a:pt x="4768" y="4494"/>
                    <a:pt x="4175" y="4864"/>
                  </a:cubicBezTo>
                  <a:cubicBezTo>
                    <a:pt x="3881" y="5046"/>
                    <a:pt x="3550" y="5223"/>
                    <a:pt x="3224" y="5301"/>
                  </a:cubicBezTo>
                  <a:cubicBezTo>
                    <a:pt x="3104" y="5331"/>
                    <a:pt x="2982" y="5345"/>
                    <a:pt x="2860" y="5345"/>
                  </a:cubicBezTo>
                  <a:cubicBezTo>
                    <a:pt x="2652" y="5345"/>
                    <a:pt x="2441" y="5303"/>
                    <a:pt x="2231" y="5219"/>
                  </a:cubicBezTo>
                  <a:cubicBezTo>
                    <a:pt x="1551" y="4946"/>
                    <a:pt x="1108" y="4325"/>
                    <a:pt x="916" y="3680"/>
                  </a:cubicBezTo>
                  <a:cubicBezTo>
                    <a:pt x="713" y="3030"/>
                    <a:pt x="712" y="2382"/>
                    <a:pt x="753" y="1837"/>
                  </a:cubicBezTo>
                  <a:cubicBezTo>
                    <a:pt x="858" y="741"/>
                    <a:pt x="1003" y="29"/>
                    <a:pt x="882" y="1"/>
                  </a:cubicBezTo>
                  <a:cubicBezTo>
                    <a:pt x="881" y="1"/>
                    <a:pt x="879" y="1"/>
                    <a:pt x="8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4" name="Google Shape;1684;p37"/>
            <p:cNvSpPr/>
            <p:nvPr/>
          </p:nvSpPr>
          <p:spPr>
            <a:xfrm>
              <a:off x="2739026" y="3389950"/>
              <a:ext cx="124610" cy="104905"/>
            </a:xfrm>
            <a:custGeom>
              <a:avLst/>
              <a:gdLst/>
              <a:ahLst/>
              <a:cxnLst/>
              <a:rect l="l" t="t" r="r" b="b"/>
              <a:pathLst>
                <a:path w="7582" h="6383" extrusionOk="0">
                  <a:moveTo>
                    <a:pt x="617" y="1"/>
                  </a:moveTo>
                  <a:cubicBezTo>
                    <a:pt x="517" y="1"/>
                    <a:pt x="77" y="758"/>
                    <a:pt x="16" y="2125"/>
                  </a:cubicBezTo>
                  <a:cubicBezTo>
                    <a:pt x="1" y="2820"/>
                    <a:pt x="71" y="3661"/>
                    <a:pt x="456" y="4545"/>
                  </a:cubicBezTo>
                  <a:cubicBezTo>
                    <a:pt x="822" y="5407"/>
                    <a:pt x="1708" y="6368"/>
                    <a:pt x="2984" y="6383"/>
                  </a:cubicBezTo>
                  <a:cubicBezTo>
                    <a:pt x="3602" y="6379"/>
                    <a:pt x="4137" y="6144"/>
                    <a:pt x="4579" y="5881"/>
                  </a:cubicBezTo>
                  <a:cubicBezTo>
                    <a:pt x="4997" y="5624"/>
                    <a:pt x="5382" y="5318"/>
                    <a:pt x="5728" y="4970"/>
                  </a:cubicBezTo>
                  <a:cubicBezTo>
                    <a:pt x="6388" y="4307"/>
                    <a:pt x="6811" y="3570"/>
                    <a:pt x="7073" y="2929"/>
                  </a:cubicBezTo>
                  <a:cubicBezTo>
                    <a:pt x="7582" y="1621"/>
                    <a:pt x="7458" y="739"/>
                    <a:pt x="7369" y="739"/>
                  </a:cubicBezTo>
                  <a:cubicBezTo>
                    <a:pt x="7369" y="739"/>
                    <a:pt x="7369" y="739"/>
                    <a:pt x="7369" y="739"/>
                  </a:cubicBezTo>
                  <a:cubicBezTo>
                    <a:pt x="7367" y="739"/>
                    <a:pt x="7366" y="739"/>
                    <a:pt x="7365" y="739"/>
                  </a:cubicBezTo>
                  <a:cubicBezTo>
                    <a:pt x="7238" y="739"/>
                    <a:pt x="7147" y="1567"/>
                    <a:pt x="6557" y="2689"/>
                  </a:cubicBezTo>
                  <a:cubicBezTo>
                    <a:pt x="6255" y="3247"/>
                    <a:pt x="5825" y="3877"/>
                    <a:pt x="5213" y="4436"/>
                  </a:cubicBezTo>
                  <a:cubicBezTo>
                    <a:pt x="4612" y="4972"/>
                    <a:pt x="3799" y="5566"/>
                    <a:pt x="2981" y="5578"/>
                  </a:cubicBezTo>
                  <a:cubicBezTo>
                    <a:pt x="2978" y="5578"/>
                    <a:pt x="2975" y="5578"/>
                    <a:pt x="2971" y="5578"/>
                  </a:cubicBezTo>
                  <a:cubicBezTo>
                    <a:pt x="2576" y="5578"/>
                    <a:pt x="2184" y="5413"/>
                    <a:pt x="1867" y="5165"/>
                  </a:cubicBezTo>
                  <a:cubicBezTo>
                    <a:pt x="1548" y="4915"/>
                    <a:pt x="1305" y="4583"/>
                    <a:pt x="1124" y="4227"/>
                  </a:cubicBezTo>
                  <a:cubicBezTo>
                    <a:pt x="769" y="3510"/>
                    <a:pt x="635" y="2741"/>
                    <a:pt x="584" y="2113"/>
                  </a:cubicBezTo>
                  <a:cubicBezTo>
                    <a:pt x="497" y="839"/>
                    <a:pt x="746" y="38"/>
                    <a:pt x="624" y="2"/>
                  </a:cubicBezTo>
                  <a:cubicBezTo>
                    <a:pt x="621" y="1"/>
                    <a:pt x="619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5" name="Google Shape;1685;p37"/>
            <p:cNvSpPr/>
            <p:nvPr/>
          </p:nvSpPr>
          <p:spPr>
            <a:xfrm>
              <a:off x="2365632" y="3171018"/>
              <a:ext cx="126418" cy="38967"/>
            </a:xfrm>
            <a:custGeom>
              <a:avLst/>
              <a:gdLst/>
              <a:ahLst/>
              <a:cxnLst/>
              <a:rect l="l" t="t" r="r" b="b"/>
              <a:pathLst>
                <a:path w="7692" h="2371" extrusionOk="0">
                  <a:moveTo>
                    <a:pt x="4425" y="1"/>
                  </a:moveTo>
                  <a:cubicBezTo>
                    <a:pt x="4148" y="1"/>
                    <a:pt x="3860" y="18"/>
                    <a:pt x="3566" y="57"/>
                  </a:cubicBezTo>
                  <a:cubicBezTo>
                    <a:pt x="2362" y="217"/>
                    <a:pt x="1360" y="660"/>
                    <a:pt x="708" y="1166"/>
                  </a:cubicBezTo>
                  <a:cubicBezTo>
                    <a:pt x="381" y="1424"/>
                    <a:pt x="168" y="1719"/>
                    <a:pt x="84" y="1948"/>
                  </a:cubicBezTo>
                  <a:cubicBezTo>
                    <a:pt x="0" y="2179"/>
                    <a:pt x="27" y="2327"/>
                    <a:pt x="100" y="2362"/>
                  </a:cubicBezTo>
                  <a:cubicBezTo>
                    <a:pt x="114" y="2367"/>
                    <a:pt x="130" y="2370"/>
                    <a:pt x="147" y="2370"/>
                  </a:cubicBezTo>
                  <a:cubicBezTo>
                    <a:pt x="313" y="2370"/>
                    <a:pt x="595" y="2100"/>
                    <a:pt x="1147" y="1896"/>
                  </a:cubicBezTo>
                  <a:cubicBezTo>
                    <a:pt x="1763" y="1663"/>
                    <a:pt x="2698" y="1384"/>
                    <a:pt x="3720" y="1253"/>
                  </a:cubicBezTo>
                  <a:cubicBezTo>
                    <a:pt x="4227" y="1183"/>
                    <a:pt x="4713" y="1159"/>
                    <a:pt x="5159" y="1159"/>
                  </a:cubicBezTo>
                  <a:cubicBezTo>
                    <a:pt x="6054" y="1159"/>
                    <a:pt x="6790" y="1254"/>
                    <a:pt x="7222" y="1254"/>
                  </a:cubicBezTo>
                  <a:cubicBezTo>
                    <a:pt x="7452" y="1254"/>
                    <a:pt x="7595" y="1227"/>
                    <a:pt x="7630" y="1144"/>
                  </a:cubicBezTo>
                  <a:cubicBezTo>
                    <a:pt x="7691" y="998"/>
                    <a:pt x="7323" y="663"/>
                    <a:pt x="6591" y="377"/>
                  </a:cubicBezTo>
                  <a:cubicBezTo>
                    <a:pt x="6042" y="167"/>
                    <a:pt x="5282" y="1"/>
                    <a:pt x="4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p37"/>
            <p:cNvSpPr/>
            <p:nvPr/>
          </p:nvSpPr>
          <p:spPr>
            <a:xfrm>
              <a:off x="2798698" y="3246795"/>
              <a:ext cx="102604" cy="83046"/>
            </a:xfrm>
            <a:custGeom>
              <a:avLst/>
              <a:gdLst/>
              <a:ahLst/>
              <a:cxnLst/>
              <a:rect l="l" t="t" r="r" b="b"/>
              <a:pathLst>
                <a:path w="6243" h="5053" extrusionOk="0">
                  <a:moveTo>
                    <a:pt x="817" y="0"/>
                  </a:moveTo>
                  <a:cubicBezTo>
                    <a:pt x="320" y="0"/>
                    <a:pt x="29" y="111"/>
                    <a:pt x="22" y="230"/>
                  </a:cubicBezTo>
                  <a:cubicBezTo>
                    <a:pt x="1" y="576"/>
                    <a:pt x="1761" y="892"/>
                    <a:pt x="3380" y="2218"/>
                  </a:cubicBezTo>
                  <a:cubicBezTo>
                    <a:pt x="4986" y="3464"/>
                    <a:pt x="5691" y="5052"/>
                    <a:pt x="6035" y="5052"/>
                  </a:cubicBezTo>
                  <a:cubicBezTo>
                    <a:pt x="6045" y="5052"/>
                    <a:pt x="6055" y="5051"/>
                    <a:pt x="6064" y="5048"/>
                  </a:cubicBezTo>
                  <a:cubicBezTo>
                    <a:pt x="6215" y="5005"/>
                    <a:pt x="6243" y="4500"/>
                    <a:pt x="5971" y="3748"/>
                  </a:cubicBezTo>
                  <a:cubicBezTo>
                    <a:pt x="5705" y="3003"/>
                    <a:pt x="5089" y="2042"/>
                    <a:pt x="4130" y="1276"/>
                  </a:cubicBezTo>
                  <a:cubicBezTo>
                    <a:pt x="3170" y="513"/>
                    <a:pt x="2097" y="125"/>
                    <a:pt x="1311" y="32"/>
                  </a:cubicBezTo>
                  <a:cubicBezTo>
                    <a:pt x="1130" y="10"/>
                    <a:pt x="964" y="0"/>
                    <a:pt x="8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Google Shape;1687;p37"/>
            <p:cNvSpPr/>
            <p:nvPr/>
          </p:nvSpPr>
          <p:spPr>
            <a:xfrm>
              <a:off x="2519930" y="3398348"/>
              <a:ext cx="118053" cy="120403"/>
            </a:xfrm>
            <a:custGeom>
              <a:avLst/>
              <a:gdLst/>
              <a:ahLst/>
              <a:cxnLst/>
              <a:rect l="l" t="t" r="r" b="b"/>
              <a:pathLst>
                <a:path w="7183" h="7326" extrusionOk="0">
                  <a:moveTo>
                    <a:pt x="4550" y="0"/>
                  </a:moveTo>
                  <a:cubicBezTo>
                    <a:pt x="4324" y="0"/>
                    <a:pt x="3689" y="1533"/>
                    <a:pt x="3113" y="3474"/>
                  </a:cubicBezTo>
                  <a:cubicBezTo>
                    <a:pt x="2780" y="4596"/>
                    <a:pt x="2543" y="5600"/>
                    <a:pt x="2436" y="6280"/>
                  </a:cubicBezTo>
                  <a:cubicBezTo>
                    <a:pt x="1955" y="6080"/>
                    <a:pt x="1555" y="5778"/>
                    <a:pt x="1277" y="5421"/>
                  </a:cubicBezTo>
                  <a:cubicBezTo>
                    <a:pt x="946" y="4991"/>
                    <a:pt x="765" y="4501"/>
                    <a:pt x="649" y="4077"/>
                  </a:cubicBezTo>
                  <a:cubicBezTo>
                    <a:pt x="429" y="3219"/>
                    <a:pt x="410" y="2627"/>
                    <a:pt x="287" y="2624"/>
                  </a:cubicBezTo>
                  <a:cubicBezTo>
                    <a:pt x="287" y="2624"/>
                    <a:pt x="286" y="2624"/>
                    <a:pt x="285" y="2624"/>
                  </a:cubicBezTo>
                  <a:cubicBezTo>
                    <a:pt x="188" y="2624"/>
                    <a:pt x="0" y="3199"/>
                    <a:pt x="90" y="4179"/>
                  </a:cubicBezTo>
                  <a:cubicBezTo>
                    <a:pt x="145" y="4668"/>
                    <a:pt x="290" y="5272"/>
                    <a:pt x="676" y="5852"/>
                  </a:cubicBezTo>
                  <a:cubicBezTo>
                    <a:pt x="1061" y="6433"/>
                    <a:pt x="1711" y="6925"/>
                    <a:pt x="2469" y="7154"/>
                  </a:cubicBezTo>
                  <a:cubicBezTo>
                    <a:pt x="2836" y="7268"/>
                    <a:pt x="3216" y="7326"/>
                    <a:pt x="3596" y="7326"/>
                  </a:cubicBezTo>
                  <a:cubicBezTo>
                    <a:pt x="3955" y="7326"/>
                    <a:pt x="4313" y="7275"/>
                    <a:pt x="4661" y="7173"/>
                  </a:cubicBezTo>
                  <a:cubicBezTo>
                    <a:pt x="5312" y="6982"/>
                    <a:pt x="5827" y="6654"/>
                    <a:pt x="6203" y="6336"/>
                  </a:cubicBezTo>
                  <a:cubicBezTo>
                    <a:pt x="6955" y="5680"/>
                    <a:pt x="7183" y="5099"/>
                    <a:pt x="7103" y="5047"/>
                  </a:cubicBezTo>
                  <a:cubicBezTo>
                    <a:pt x="7095" y="5041"/>
                    <a:pt x="7086" y="5038"/>
                    <a:pt x="7075" y="5038"/>
                  </a:cubicBezTo>
                  <a:cubicBezTo>
                    <a:pt x="6943" y="5038"/>
                    <a:pt x="6560" y="5446"/>
                    <a:pt x="5868" y="5878"/>
                  </a:cubicBezTo>
                  <a:cubicBezTo>
                    <a:pt x="5336" y="6212"/>
                    <a:pt x="4561" y="6533"/>
                    <a:pt x="3706" y="6533"/>
                  </a:cubicBezTo>
                  <a:cubicBezTo>
                    <a:pt x="3448" y="6533"/>
                    <a:pt x="3183" y="6504"/>
                    <a:pt x="2915" y="6437"/>
                  </a:cubicBezTo>
                  <a:cubicBezTo>
                    <a:pt x="3197" y="5809"/>
                    <a:pt x="3548" y="4833"/>
                    <a:pt x="3883" y="3703"/>
                  </a:cubicBezTo>
                  <a:cubicBezTo>
                    <a:pt x="4471" y="1722"/>
                    <a:pt x="4776" y="64"/>
                    <a:pt x="4563" y="2"/>
                  </a:cubicBezTo>
                  <a:cubicBezTo>
                    <a:pt x="4559" y="1"/>
                    <a:pt x="4554" y="0"/>
                    <a:pt x="45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Google Shape;1688;p37"/>
            <p:cNvSpPr/>
            <p:nvPr/>
          </p:nvSpPr>
          <p:spPr>
            <a:xfrm>
              <a:off x="1632648" y="2325857"/>
              <a:ext cx="71459" cy="106088"/>
            </a:xfrm>
            <a:custGeom>
              <a:avLst/>
              <a:gdLst/>
              <a:ahLst/>
              <a:cxnLst/>
              <a:rect l="l" t="t" r="r" b="b"/>
              <a:pathLst>
                <a:path w="4348" h="6455" extrusionOk="0">
                  <a:moveTo>
                    <a:pt x="1998" y="1"/>
                  </a:moveTo>
                  <a:cubicBezTo>
                    <a:pt x="1960" y="1"/>
                    <a:pt x="1922" y="2"/>
                    <a:pt x="1883" y="6"/>
                  </a:cubicBezTo>
                  <a:cubicBezTo>
                    <a:pt x="773" y="106"/>
                    <a:pt x="1" y="1629"/>
                    <a:pt x="161" y="3409"/>
                  </a:cubicBezTo>
                  <a:cubicBezTo>
                    <a:pt x="315" y="5126"/>
                    <a:pt x="1282" y="6454"/>
                    <a:pt x="2349" y="6454"/>
                  </a:cubicBezTo>
                  <a:cubicBezTo>
                    <a:pt x="2387" y="6454"/>
                    <a:pt x="2425" y="6452"/>
                    <a:pt x="2463" y="6449"/>
                  </a:cubicBezTo>
                  <a:cubicBezTo>
                    <a:pt x="3576" y="6349"/>
                    <a:pt x="4347" y="4826"/>
                    <a:pt x="4188" y="3046"/>
                  </a:cubicBezTo>
                  <a:cubicBezTo>
                    <a:pt x="4032" y="1329"/>
                    <a:pt x="3066" y="1"/>
                    <a:pt x="19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Google Shape;1689;p37"/>
            <p:cNvSpPr/>
            <p:nvPr/>
          </p:nvSpPr>
          <p:spPr>
            <a:xfrm>
              <a:off x="2074686" y="2278248"/>
              <a:ext cx="70966" cy="105677"/>
            </a:xfrm>
            <a:custGeom>
              <a:avLst/>
              <a:gdLst/>
              <a:ahLst/>
              <a:cxnLst/>
              <a:rect l="l" t="t" r="r" b="b"/>
              <a:pathLst>
                <a:path w="4318" h="6430" extrusionOk="0">
                  <a:moveTo>
                    <a:pt x="1992" y="1"/>
                  </a:moveTo>
                  <a:cubicBezTo>
                    <a:pt x="1956" y="1"/>
                    <a:pt x="1919" y="2"/>
                    <a:pt x="1882" y="5"/>
                  </a:cubicBezTo>
                  <a:cubicBezTo>
                    <a:pt x="774" y="101"/>
                    <a:pt x="1" y="1616"/>
                    <a:pt x="154" y="3388"/>
                  </a:cubicBezTo>
                  <a:cubicBezTo>
                    <a:pt x="302" y="5102"/>
                    <a:pt x="1261" y="6429"/>
                    <a:pt x="2326" y="6429"/>
                  </a:cubicBezTo>
                  <a:cubicBezTo>
                    <a:pt x="2363" y="6429"/>
                    <a:pt x="2400" y="6428"/>
                    <a:pt x="2437" y="6424"/>
                  </a:cubicBezTo>
                  <a:cubicBezTo>
                    <a:pt x="3545" y="6329"/>
                    <a:pt x="4318" y="4815"/>
                    <a:pt x="4165" y="3041"/>
                  </a:cubicBezTo>
                  <a:cubicBezTo>
                    <a:pt x="4017" y="1328"/>
                    <a:pt x="3057" y="1"/>
                    <a:pt x="19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0" name="Google Shape;1690;p37"/>
            <p:cNvSpPr/>
            <p:nvPr/>
          </p:nvSpPr>
          <p:spPr>
            <a:xfrm>
              <a:off x="2052040" y="2120861"/>
              <a:ext cx="147455" cy="83835"/>
            </a:xfrm>
            <a:custGeom>
              <a:avLst/>
              <a:gdLst/>
              <a:ahLst/>
              <a:cxnLst/>
              <a:rect l="l" t="t" r="r" b="b"/>
              <a:pathLst>
                <a:path w="8972" h="5101" extrusionOk="0">
                  <a:moveTo>
                    <a:pt x="1610" y="1"/>
                  </a:moveTo>
                  <a:cubicBezTo>
                    <a:pt x="1605" y="1"/>
                    <a:pt x="1600" y="1"/>
                    <a:pt x="1596" y="1"/>
                  </a:cubicBezTo>
                  <a:cubicBezTo>
                    <a:pt x="1592" y="1"/>
                    <a:pt x="1589" y="1"/>
                    <a:pt x="1586" y="1"/>
                  </a:cubicBezTo>
                  <a:cubicBezTo>
                    <a:pt x="589" y="1"/>
                    <a:pt x="0" y="214"/>
                    <a:pt x="12" y="368"/>
                  </a:cubicBezTo>
                  <a:cubicBezTo>
                    <a:pt x="30" y="719"/>
                    <a:pt x="2367" y="737"/>
                    <a:pt x="4782" y="2063"/>
                  </a:cubicBezTo>
                  <a:cubicBezTo>
                    <a:pt x="7117" y="3279"/>
                    <a:pt x="8418" y="5100"/>
                    <a:pt x="8792" y="5100"/>
                  </a:cubicBezTo>
                  <a:cubicBezTo>
                    <a:pt x="8810" y="5100"/>
                    <a:pt x="8825" y="5096"/>
                    <a:pt x="8838" y="5088"/>
                  </a:cubicBezTo>
                  <a:cubicBezTo>
                    <a:pt x="8971" y="5014"/>
                    <a:pt x="8822" y="4400"/>
                    <a:pt x="8265" y="3568"/>
                  </a:cubicBezTo>
                  <a:cubicBezTo>
                    <a:pt x="7714" y="2737"/>
                    <a:pt x="6707" y="1729"/>
                    <a:pt x="5350" y="1000"/>
                  </a:cubicBezTo>
                  <a:cubicBezTo>
                    <a:pt x="3995" y="278"/>
                    <a:pt x="2605" y="1"/>
                    <a:pt x="16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Google Shape;1691;p37"/>
            <p:cNvSpPr/>
            <p:nvPr/>
          </p:nvSpPr>
          <p:spPr>
            <a:xfrm>
              <a:off x="1540437" y="2181271"/>
              <a:ext cx="147488" cy="83819"/>
            </a:xfrm>
            <a:custGeom>
              <a:avLst/>
              <a:gdLst/>
              <a:ahLst/>
              <a:cxnLst/>
              <a:rect l="l" t="t" r="r" b="b"/>
              <a:pathLst>
                <a:path w="8974" h="5100" extrusionOk="0">
                  <a:moveTo>
                    <a:pt x="7396" y="1"/>
                  </a:moveTo>
                  <a:cubicBezTo>
                    <a:pt x="7390" y="1"/>
                    <a:pt x="7383" y="1"/>
                    <a:pt x="7377" y="1"/>
                  </a:cubicBezTo>
                  <a:cubicBezTo>
                    <a:pt x="7373" y="1"/>
                    <a:pt x="7368" y="1"/>
                    <a:pt x="7363" y="1"/>
                  </a:cubicBezTo>
                  <a:cubicBezTo>
                    <a:pt x="6369" y="1"/>
                    <a:pt x="4976" y="278"/>
                    <a:pt x="3624" y="1000"/>
                  </a:cubicBezTo>
                  <a:cubicBezTo>
                    <a:pt x="2266" y="1728"/>
                    <a:pt x="1260" y="2737"/>
                    <a:pt x="709" y="3567"/>
                  </a:cubicBezTo>
                  <a:cubicBezTo>
                    <a:pt x="151" y="4400"/>
                    <a:pt x="0" y="5012"/>
                    <a:pt x="135" y="5088"/>
                  </a:cubicBezTo>
                  <a:cubicBezTo>
                    <a:pt x="148" y="5096"/>
                    <a:pt x="163" y="5100"/>
                    <a:pt x="180" y="5100"/>
                  </a:cubicBezTo>
                  <a:cubicBezTo>
                    <a:pt x="554" y="5100"/>
                    <a:pt x="1855" y="3279"/>
                    <a:pt x="4192" y="2061"/>
                  </a:cubicBezTo>
                  <a:cubicBezTo>
                    <a:pt x="6607" y="735"/>
                    <a:pt x="8945" y="718"/>
                    <a:pt x="8962" y="367"/>
                  </a:cubicBezTo>
                  <a:cubicBezTo>
                    <a:pt x="8974" y="214"/>
                    <a:pt x="8388" y="1"/>
                    <a:pt x="73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p37"/>
            <p:cNvSpPr/>
            <p:nvPr/>
          </p:nvSpPr>
          <p:spPr>
            <a:xfrm>
              <a:off x="1900388" y="2447911"/>
              <a:ext cx="28860" cy="145828"/>
            </a:xfrm>
            <a:custGeom>
              <a:avLst/>
              <a:gdLst/>
              <a:ahLst/>
              <a:cxnLst/>
              <a:rect l="l" t="t" r="r" b="b"/>
              <a:pathLst>
                <a:path w="1756" h="8873" extrusionOk="0">
                  <a:moveTo>
                    <a:pt x="226" y="1"/>
                  </a:moveTo>
                  <a:cubicBezTo>
                    <a:pt x="224" y="1"/>
                    <a:pt x="222" y="1"/>
                    <a:pt x="220" y="1"/>
                  </a:cubicBezTo>
                  <a:cubicBezTo>
                    <a:pt x="1" y="34"/>
                    <a:pt x="139" y="2140"/>
                    <a:pt x="528" y="4705"/>
                  </a:cubicBezTo>
                  <a:cubicBezTo>
                    <a:pt x="810" y="6565"/>
                    <a:pt x="1146" y="8151"/>
                    <a:pt x="1394" y="8872"/>
                  </a:cubicBezTo>
                  <a:cubicBezTo>
                    <a:pt x="1504" y="8859"/>
                    <a:pt x="1612" y="8840"/>
                    <a:pt x="1729" y="8839"/>
                  </a:cubicBezTo>
                  <a:cubicBezTo>
                    <a:pt x="1756" y="8085"/>
                    <a:pt x="1607" y="6459"/>
                    <a:pt x="1322" y="4584"/>
                  </a:cubicBezTo>
                  <a:cubicBezTo>
                    <a:pt x="937" y="2041"/>
                    <a:pt x="448" y="1"/>
                    <a:pt x="2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Google Shape;1693;p37"/>
            <p:cNvSpPr/>
            <p:nvPr/>
          </p:nvSpPr>
          <p:spPr>
            <a:xfrm>
              <a:off x="1841999" y="2524033"/>
              <a:ext cx="152517" cy="75913"/>
            </a:xfrm>
            <a:custGeom>
              <a:avLst/>
              <a:gdLst/>
              <a:ahLst/>
              <a:cxnLst/>
              <a:rect l="l" t="t" r="r" b="b"/>
              <a:pathLst>
                <a:path w="9280" h="4619" extrusionOk="0">
                  <a:moveTo>
                    <a:pt x="9181" y="1"/>
                  </a:moveTo>
                  <a:cubicBezTo>
                    <a:pt x="9057" y="1"/>
                    <a:pt x="8793" y="666"/>
                    <a:pt x="8246" y="1579"/>
                  </a:cubicBezTo>
                  <a:cubicBezTo>
                    <a:pt x="7959" y="2046"/>
                    <a:pt x="7565" y="2547"/>
                    <a:pt x="7001" y="2952"/>
                  </a:cubicBezTo>
                  <a:cubicBezTo>
                    <a:pt x="6389" y="3394"/>
                    <a:pt x="5678" y="3677"/>
                    <a:pt x="4931" y="3779"/>
                  </a:cubicBezTo>
                  <a:cubicBezTo>
                    <a:pt x="4737" y="3807"/>
                    <a:pt x="4546" y="3820"/>
                    <a:pt x="4359" y="3820"/>
                  </a:cubicBezTo>
                  <a:cubicBezTo>
                    <a:pt x="3002" y="3820"/>
                    <a:pt x="1851" y="3118"/>
                    <a:pt x="1206" y="2448"/>
                  </a:cubicBezTo>
                  <a:cubicBezTo>
                    <a:pt x="471" y="1697"/>
                    <a:pt x="225" y="1033"/>
                    <a:pt x="101" y="1033"/>
                  </a:cubicBezTo>
                  <a:cubicBezTo>
                    <a:pt x="97" y="1033"/>
                    <a:pt x="93" y="1034"/>
                    <a:pt x="89" y="1035"/>
                  </a:cubicBezTo>
                  <a:cubicBezTo>
                    <a:pt x="0" y="1049"/>
                    <a:pt x="40" y="1837"/>
                    <a:pt x="777" y="2821"/>
                  </a:cubicBezTo>
                  <a:cubicBezTo>
                    <a:pt x="1219" y="3389"/>
                    <a:pt x="1786" y="3848"/>
                    <a:pt x="2432" y="4162"/>
                  </a:cubicBezTo>
                  <a:cubicBezTo>
                    <a:pt x="3002" y="4445"/>
                    <a:pt x="3696" y="4618"/>
                    <a:pt x="4419" y="4618"/>
                  </a:cubicBezTo>
                  <a:cubicBezTo>
                    <a:pt x="4623" y="4618"/>
                    <a:pt x="4829" y="4604"/>
                    <a:pt x="5036" y="4575"/>
                  </a:cubicBezTo>
                  <a:cubicBezTo>
                    <a:pt x="5976" y="4450"/>
                    <a:pt x="6819" y="4054"/>
                    <a:pt x="7452" y="3539"/>
                  </a:cubicBezTo>
                  <a:cubicBezTo>
                    <a:pt x="8093" y="3024"/>
                    <a:pt x="8504" y="2388"/>
                    <a:pt x="8746" y="1848"/>
                  </a:cubicBezTo>
                  <a:cubicBezTo>
                    <a:pt x="9224" y="752"/>
                    <a:pt x="9280" y="33"/>
                    <a:pt x="9192" y="3"/>
                  </a:cubicBezTo>
                  <a:cubicBezTo>
                    <a:pt x="9188" y="2"/>
                    <a:pt x="9185" y="1"/>
                    <a:pt x="9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Google Shape;1694;p37"/>
            <p:cNvSpPr/>
            <p:nvPr/>
          </p:nvSpPr>
          <p:spPr>
            <a:xfrm>
              <a:off x="1611859" y="2816539"/>
              <a:ext cx="6623" cy="20018"/>
            </a:xfrm>
            <a:custGeom>
              <a:avLst/>
              <a:gdLst/>
              <a:ahLst/>
              <a:cxnLst/>
              <a:rect l="l" t="t" r="r" b="b"/>
              <a:pathLst>
                <a:path w="403" h="1218" extrusionOk="0">
                  <a:moveTo>
                    <a:pt x="202" y="1"/>
                  </a:moveTo>
                  <a:cubicBezTo>
                    <a:pt x="91" y="1"/>
                    <a:pt x="1" y="273"/>
                    <a:pt x="1" y="610"/>
                  </a:cubicBezTo>
                  <a:cubicBezTo>
                    <a:pt x="1" y="945"/>
                    <a:pt x="91" y="1218"/>
                    <a:pt x="202" y="1218"/>
                  </a:cubicBezTo>
                  <a:cubicBezTo>
                    <a:pt x="313" y="1218"/>
                    <a:pt x="402" y="945"/>
                    <a:pt x="402" y="610"/>
                  </a:cubicBezTo>
                  <a:cubicBezTo>
                    <a:pt x="402" y="273"/>
                    <a:pt x="313" y="1"/>
                    <a:pt x="202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Google Shape;1695;p37"/>
            <p:cNvSpPr/>
            <p:nvPr/>
          </p:nvSpPr>
          <p:spPr>
            <a:xfrm>
              <a:off x="1534767" y="2948076"/>
              <a:ext cx="7807" cy="8858"/>
            </a:xfrm>
            <a:custGeom>
              <a:avLst/>
              <a:gdLst/>
              <a:ahLst/>
              <a:cxnLst/>
              <a:rect l="l" t="t" r="r" b="b"/>
              <a:pathLst>
                <a:path w="475" h="539" extrusionOk="0">
                  <a:moveTo>
                    <a:pt x="201" y="0"/>
                  </a:moveTo>
                  <a:cubicBezTo>
                    <a:pt x="186" y="0"/>
                    <a:pt x="171" y="2"/>
                    <a:pt x="156" y="7"/>
                  </a:cubicBezTo>
                  <a:cubicBezTo>
                    <a:pt x="51" y="39"/>
                    <a:pt x="1" y="182"/>
                    <a:pt x="46" y="327"/>
                  </a:cubicBezTo>
                  <a:cubicBezTo>
                    <a:pt x="84" y="453"/>
                    <a:pt x="181" y="539"/>
                    <a:pt x="275" y="539"/>
                  </a:cubicBezTo>
                  <a:cubicBezTo>
                    <a:pt x="290" y="539"/>
                    <a:pt x="304" y="537"/>
                    <a:pt x="319" y="532"/>
                  </a:cubicBezTo>
                  <a:cubicBezTo>
                    <a:pt x="424" y="499"/>
                    <a:pt x="474" y="355"/>
                    <a:pt x="429" y="210"/>
                  </a:cubicBezTo>
                  <a:cubicBezTo>
                    <a:pt x="391" y="85"/>
                    <a:pt x="295" y="0"/>
                    <a:pt x="201" y="0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Google Shape;1696;p37"/>
            <p:cNvSpPr/>
            <p:nvPr/>
          </p:nvSpPr>
          <p:spPr>
            <a:xfrm>
              <a:off x="2377629" y="2462324"/>
              <a:ext cx="6623" cy="12688"/>
            </a:xfrm>
            <a:custGeom>
              <a:avLst/>
              <a:gdLst/>
              <a:ahLst/>
              <a:cxnLst/>
              <a:rect l="l" t="t" r="r" b="b"/>
              <a:pathLst>
                <a:path w="403" h="772" extrusionOk="0">
                  <a:moveTo>
                    <a:pt x="201" y="1"/>
                  </a:moveTo>
                  <a:cubicBezTo>
                    <a:pt x="91" y="1"/>
                    <a:pt x="1" y="174"/>
                    <a:pt x="1" y="387"/>
                  </a:cubicBezTo>
                  <a:cubicBezTo>
                    <a:pt x="1" y="600"/>
                    <a:pt x="91" y="771"/>
                    <a:pt x="201" y="771"/>
                  </a:cubicBezTo>
                  <a:cubicBezTo>
                    <a:pt x="312" y="771"/>
                    <a:pt x="402" y="600"/>
                    <a:pt x="402" y="387"/>
                  </a:cubicBezTo>
                  <a:cubicBezTo>
                    <a:pt x="402" y="174"/>
                    <a:pt x="312" y="1"/>
                    <a:pt x="201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7" name="Google Shape;1697;p37"/>
            <p:cNvSpPr/>
            <p:nvPr/>
          </p:nvSpPr>
          <p:spPr>
            <a:xfrm>
              <a:off x="1702442" y="3878348"/>
              <a:ext cx="21711" cy="6804"/>
            </a:xfrm>
            <a:custGeom>
              <a:avLst/>
              <a:gdLst/>
              <a:ahLst/>
              <a:cxnLst/>
              <a:rect l="l" t="t" r="r" b="b"/>
              <a:pathLst>
                <a:path w="1321" h="414" extrusionOk="0">
                  <a:moveTo>
                    <a:pt x="454" y="1"/>
                  </a:moveTo>
                  <a:cubicBezTo>
                    <a:pt x="223" y="1"/>
                    <a:pt x="48" y="33"/>
                    <a:pt x="27" y="116"/>
                  </a:cubicBezTo>
                  <a:cubicBezTo>
                    <a:pt x="0" y="225"/>
                    <a:pt x="276" y="384"/>
                    <a:pt x="651" y="410"/>
                  </a:cubicBezTo>
                  <a:cubicBezTo>
                    <a:pt x="687" y="412"/>
                    <a:pt x="722" y="414"/>
                    <a:pt x="757" y="414"/>
                  </a:cubicBezTo>
                  <a:cubicBezTo>
                    <a:pt x="1081" y="414"/>
                    <a:pt x="1320" y="306"/>
                    <a:pt x="1310" y="208"/>
                  </a:cubicBezTo>
                  <a:cubicBezTo>
                    <a:pt x="1298" y="96"/>
                    <a:pt x="1016" y="35"/>
                    <a:pt x="679" y="9"/>
                  </a:cubicBezTo>
                  <a:cubicBezTo>
                    <a:pt x="600" y="4"/>
                    <a:pt x="524" y="1"/>
                    <a:pt x="454" y="1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8" name="Google Shape;1698;p37"/>
            <p:cNvSpPr/>
            <p:nvPr/>
          </p:nvSpPr>
          <p:spPr>
            <a:xfrm>
              <a:off x="1652861" y="3164412"/>
              <a:ext cx="14742" cy="18489"/>
            </a:xfrm>
            <a:custGeom>
              <a:avLst/>
              <a:gdLst/>
              <a:ahLst/>
              <a:cxnLst/>
              <a:rect l="l" t="t" r="r" b="b"/>
              <a:pathLst>
                <a:path w="897" h="1125" extrusionOk="0">
                  <a:moveTo>
                    <a:pt x="125" y="0"/>
                  </a:moveTo>
                  <a:cubicBezTo>
                    <a:pt x="118" y="0"/>
                    <a:pt x="112" y="1"/>
                    <a:pt x="105" y="3"/>
                  </a:cubicBezTo>
                  <a:cubicBezTo>
                    <a:pt x="0" y="31"/>
                    <a:pt x="5" y="373"/>
                    <a:pt x="226" y="708"/>
                  </a:cubicBezTo>
                  <a:cubicBezTo>
                    <a:pt x="405" y="980"/>
                    <a:pt x="641" y="1124"/>
                    <a:pt x="761" y="1124"/>
                  </a:cubicBezTo>
                  <a:cubicBezTo>
                    <a:pt x="790" y="1124"/>
                    <a:pt x="812" y="1116"/>
                    <a:pt x="825" y="1099"/>
                  </a:cubicBezTo>
                  <a:cubicBezTo>
                    <a:pt x="897" y="1013"/>
                    <a:pt x="743" y="769"/>
                    <a:pt x="562" y="489"/>
                  </a:cubicBezTo>
                  <a:cubicBezTo>
                    <a:pt x="387" y="227"/>
                    <a:pt x="233" y="0"/>
                    <a:pt x="125" y="0"/>
                  </a:cubicBezTo>
                  <a:close/>
                </a:path>
              </a:pathLst>
            </a:custGeom>
            <a:solidFill>
              <a:srgbClr val="D898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9" name="Google Shape;1699;p37"/>
            <p:cNvSpPr/>
            <p:nvPr/>
          </p:nvSpPr>
          <p:spPr>
            <a:xfrm>
              <a:off x="1780388" y="2349752"/>
              <a:ext cx="210121" cy="142212"/>
            </a:xfrm>
            <a:custGeom>
              <a:avLst/>
              <a:gdLst/>
              <a:ahLst/>
              <a:cxnLst/>
              <a:rect l="l" t="t" r="r" b="b"/>
              <a:pathLst>
                <a:path w="12785" h="8653" extrusionOk="0">
                  <a:moveTo>
                    <a:pt x="7885" y="1"/>
                  </a:moveTo>
                  <a:cubicBezTo>
                    <a:pt x="6599" y="1"/>
                    <a:pt x="5300" y="209"/>
                    <a:pt x="4210" y="505"/>
                  </a:cubicBezTo>
                  <a:cubicBezTo>
                    <a:pt x="3268" y="760"/>
                    <a:pt x="1625" y="1250"/>
                    <a:pt x="1190" y="2244"/>
                  </a:cubicBezTo>
                  <a:cubicBezTo>
                    <a:pt x="0" y="4963"/>
                    <a:pt x="4018" y="7086"/>
                    <a:pt x="5822" y="8066"/>
                  </a:cubicBezTo>
                  <a:cubicBezTo>
                    <a:pt x="6362" y="8358"/>
                    <a:pt x="6941" y="8642"/>
                    <a:pt x="7562" y="8652"/>
                  </a:cubicBezTo>
                  <a:cubicBezTo>
                    <a:pt x="7572" y="8652"/>
                    <a:pt x="7581" y="8652"/>
                    <a:pt x="7591" y="8652"/>
                  </a:cubicBezTo>
                  <a:cubicBezTo>
                    <a:pt x="8260" y="8652"/>
                    <a:pt x="8886" y="8332"/>
                    <a:pt x="9388" y="7924"/>
                  </a:cubicBezTo>
                  <a:cubicBezTo>
                    <a:pt x="10470" y="7045"/>
                    <a:pt x="11486" y="5378"/>
                    <a:pt x="12199" y="4217"/>
                  </a:cubicBezTo>
                  <a:cubicBezTo>
                    <a:pt x="12784" y="3263"/>
                    <a:pt x="12642" y="1332"/>
                    <a:pt x="11480" y="739"/>
                  </a:cubicBezTo>
                  <a:cubicBezTo>
                    <a:pt x="10440" y="208"/>
                    <a:pt x="9168" y="1"/>
                    <a:pt x="78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Google Shape;1700;p37"/>
            <p:cNvSpPr/>
            <p:nvPr/>
          </p:nvSpPr>
          <p:spPr>
            <a:xfrm>
              <a:off x="2715625" y="3520632"/>
              <a:ext cx="181853" cy="104362"/>
            </a:xfrm>
            <a:custGeom>
              <a:avLst/>
              <a:gdLst/>
              <a:ahLst/>
              <a:cxnLst/>
              <a:rect l="l" t="t" r="r" b="b"/>
              <a:pathLst>
                <a:path w="11065" h="6350" extrusionOk="0">
                  <a:moveTo>
                    <a:pt x="4970" y="1"/>
                  </a:moveTo>
                  <a:cubicBezTo>
                    <a:pt x="4011" y="1"/>
                    <a:pt x="3104" y="275"/>
                    <a:pt x="2485" y="968"/>
                  </a:cubicBezTo>
                  <a:cubicBezTo>
                    <a:pt x="1" y="3744"/>
                    <a:pt x="4171" y="6350"/>
                    <a:pt x="6638" y="6350"/>
                  </a:cubicBezTo>
                  <a:cubicBezTo>
                    <a:pt x="6688" y="6350"/>
                    <a:pt x="6738" y="6349"/>
                    <a:pt x="6788" y="6346"/>
                  </a:cubicBezTo>
                  <a:cubicBezTo>
                    <a:pt x="9708" y="6215"/>
                    <a:pt x="11065" y="2990"/>
                    <a:pt x="8598" y="1178"/>
                  </a:cubicBezTo>
                  <a:cubicBezTo>
                    <a:pt x="7699" y="518"/>
                    <a:pt x="6286" y="1"/>
                    <a:pt x="49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Google Shape;1701;p37"/>
            <p:cNvSpPr/>
            <p:nvPr/>
          </p:nvSpPr>
          <p:spPr>
            <a:xfrm>
              <a:off x="2241342" y="3391577"/>
              <a:ext cx="181886" cy="104362"/>
            </a:xfrm>
            <a:custGeom>
              <a:avLst/>
              <a:gdLst/>
              <a:ahLst/>
              <a:cxnLst/>
              <a:rect l="l" t="t" r="r" b="b"/>
              <a:pathLst>
                <a:path w="11067" h="6350" extrusionOk="0">
                  <a:moveTo>
                    <a:pt x="4970" y="1"/>
                  </a:moveTo>
                  <a:cubicBezTo>
                    <a:pt x="4011" y="1"/>
                    <a:pt x="3104" y="275"/>
                    <a:pt x="2485" y="967"/>
                  </a:cubicBezTo>
                  <a:cubicBezTo>
                    <a:pt x="0" y="3744"/>
                    <a:pt x="4171" y="6349"/>
                    <a:pt x="6638" y="6349"/>
                  </a:cubicBezTo>
                  <a:cubicBezTo>
                    <a:pt x="6688" y="6349"/>
                    <a:pt x="6738" y="6348"/>
                    <a:pt x="6788" y="6346"/>
                  </a:cubicBezTo>
                  <a:cubicBezTo>
                    <a:pt x="9709" y="6214"/>
                    <a:pt x="11066" y="2990"/>
                    <a:pt x="8598" y="1178"/>
                  </a:cubicBezTo>
                  <a:cubicBezTo>
                    <a:pt x="7699" y="517"/>
                    <a:pt x="6286" y="1"/>
                    <a:pt x="49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Google Shape;1702;p37"/>
            <p:cNvSpPr/>
            <p:nvPr/>
          </p:nvSpPr>
          <p:spPr>
            <a:xfrm>
              <a:off x="2909610" y="2169472"/>
              <a:ext cx="20971" cy="42583"/>
            </a:xfrm>
            <a:custGeom>
              <a:avLst/>
              <a:gdLst/>
              <a:ahLst/>
              <a:cxnLst/>
              <a:rect l="l" t="t" r="r" b="b"/>
              <a:pathLst>
                <a:path w="1276" h="2591" extrusionOk="0">
                  <a:moveTo>
                    <a:pt x="618" y="0"/>
                  </a:moveTo>
                  <a:cubicBezTo>
                    <a:pt x="194" y="1410"/>
                    <a:pt x="1" y="2527"/>
                    <a:pt x="188" y="2588"/>
                  </a:cubicBezTo>
                  <a:cubicBezTo>
                    <a:pt x="194" y="2590"/>
                    <a:pt x="199" y="2590"/>
                    <a:pt x="205" y="2590"/>
                  </a:cubicBezTo>
                  <a:cubicBezTo>
                    <a:pt x="391" y="2590"/>
                    <a:pt x="831" y="1718"/>
                    <a:pt x="1275" y="504"/>
                  </a:cubicBezTo>
                  <a:cubicBezTo>
                    <a:pt x="1066" y="324"/>
                    <a:pt x="847" y="155"/>
                    <a:pt x="618" y="0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3" name="Google Shape;1703;p37"/>
            <p:cNvSpPr/>
            <p:nvPr/>
          </p:nvSpPr>
          <p:spPr>
            <a:xfrm>
              <a:off x="2859898" y="2150425"/>
              <a:ext cx="17569" cy="55370"/>
            </a:xfrm>
            <a:custGeom>
              <a:avLst/>
              <a:gdLst/>
              <a:ahLst/>
              <a:cxnLst/>
              <a:rect l="l" t="t" r="r" b="b"/>
              <a:pathLst>
                <a:path w="1069" h="3369" extrusionOk="0">
                  <a:moveTo>
                    <a:pt x="105" y="1"/>
                  </a:moveTo>
                  <a:cubicBezTo>
                    <a:pt x="70" y="1"/>
                    <a:pt x="35" y="1"/>
                    <a:pt x="0" y="2"/>
                  </a:cubicBezTo>
                  <a:cubicBezTo>
                    <a:pt x="22" y="257"/>
                    <a:pt x="47" y="523"/>
                    <a:pt x="84" y="804"/>
                  </a:cubicBezTo>
                  <a:cubicBezTo>
                    <a:pt x="269" y="2230"/>
                    <a:pt x="595" y="3368"/>
                    <a:pt x="815" y="3368"/>
                  </a:cubicBezTo>
                  <a:cubicBezTo>
                    <a:pt x="817" y="3368"/>
                    <a:pt x="820" y="3368"/>
                    <a:pt x="822" y="3368"/>
                  </a:cubicBezTo>
                  <a:cubicBezTo>
                    <a:pt x="1042" y="3338"/>
                    <a:pt x="1069" y="2144"/>
                    <a:pt x="880" y="700"/>
                  </a:cubicBezTo>
                  <a:cubicBezTo>
                    <a:pt x="850" y="471"/>
                    <a:pt x="816" y="255"/>
                    <a:pt x="780" y="44"/>
                  </a:cubicBezTo>
                  <a:cubicBezTo>
                    <a:pt x="556" y="16"/>
                    <a:pt x="331" y="1"/>
                    <a:pt x="105" y="1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Google Shape;1704;p37"/>
            <p:cNvSpPr/>
            <p:nvPr/>
          </p:nvSpPr>
          <p:spPr>
            <a:xfrm>
              <a:off x="2803414" y="2166415"/>
              <a:ext cx="27249" cy="55813"/>
            </a:xfrm>
            <a:custGeom>
              <a:avLst/>
              <a:gdLst/>
              <a:ahLst/>
              <a:cxnLst/>
              <a:rect l="l" t="t" r="r" b="b"/>
              <a:pathLst>
                <a:path w="1658" h="3396" extrusionOk="0">
                  <a:moveTo>
                    <a:pt x="638" y="0"/>
                  </a:moveTo>
                  <a:cubicBezTo>
                    <a:pt x="411" y="172"/>
                    <a:pt x="198" y="361"/>
                    <a:pt x="1" y="567"/>
                  </a:cubicBezTo>
                  <a:cubicBezTo>
                    <a:pt x="29" y="643"/>
                    <a:pt x="53" y="717"/>
                    <a:pt x="81" y="796"/>
                  </a:cubicBezTo>
                  <a:cubicBezTo>
                    <a:pt x="614" y="2262"/>
                    <a:pt x="1206" y="3395"/>
                    <a:pt x="1430" y="3395"/>
                  </a:cubicBezTo>
                  <a:cubicBezTo>
                    <a:pt x="1438" y="3395"/>
                    <a:pt x="1445" y="3394"/>
                    <a:pt x="1452" y="3391"/>
                  </a:cubicBezTo>
                  <a:cubicBezTo>
                    <a:pt x="1657" y="3306"/>
                    <a:pt x="1381" y="2021"/>
                    <a:pt x="835" y="520"/>
                  </a:cubicBezTo>
                  <a:cubicBezTo>
                    <a:pt x="770" y="342"/>
                    <a:pt x="705" y="168"/>
                    <a:pt x="638" y="0"/>
                  </a:cubicBezTo>
                  <a:close/>
                </a:path>
              </a:pathLst>
            </a:custGeom>
            <a:solidFill>
              <a:srgbClr val="A564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5" name="Google Shape;1705;p37"/>
            <p:cNvSpPr/>
            <p:nvPr/>
          </p:nvSpPr>
          <p:spPr>
            <a:xfrm>
              <a:off x="2409264" y="4166730"/>
              <a:ext cx="16090" cy="6804"/>
            </a:xfrm>
            <a:custGeom>
              <a:avLst/>
              <a:gdLst/>
              <a:ahLst/>
              <a:cxnLst/>
              <a:rect l="l" t="t" r="r" b="b"/>
              <a:pathLst>
                <a:path w="979" h="414" extrusionOk="0">
                  <a:moveTo>
                    <a:pt x="590" y="1"/>
                  </a:moveTo>
                  <a:cubicBezTo>
                    <a:pt x="551" y="1"/>
                    <a:pt x="510" y="3"/>
                    <a:pt x="468" y="8"/>
                  </a:cubicBezTo>
                  <a:cubicBezTo>
                    <a:pt x="204" y="36"/>
                    <a:pt x="1" y="149"/>
                    <a:pt x="13" y="259"/>
                  </a:cubicBezTo>
                  <a:cubicBezTo>
                    <a:pt x="23" y="352"/>
                    <a:pt x="182" y="414"/>
                    <a:pt x="389" y="414"/>
                  </a:cubicBezTo>
                  <a:cubicBezTo>
                    <a:pt x="428" y="414"/>
                    <a:pt x="469" y="412"/>
                    <a:pt x="512" y="407"/>
                  </a:cubicBezTo>
                  <a:cubicBezTo>
                    <a:pt x="775" y="378"/>
                    <a:pt x="978" y="266"/>
                    <a:pt x="967" y="156"/>
                  </a:cubicBezTo>
                  <a:cubicBezTo>
                    <a:pt x="956" y="63"/>
                    <a:pt x="797" y="1"/>
                    <a:pt x="590" y="1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6" name="Google Shape;1706;p37"/>
            <p:cNvSpPr/>
            <p:nvPr/>
          </p:nvSpPr>
          <p:spPr>
            <a:xfrm>
              <a:off x="2425040" y="4250181"/>
              <a:ext cx="23338" cy="6788"/>
            </a:xfrm>
            <a:custGeom>
              <a:avLst/>
              <a:gdLst/>
              <a:ahLst/>
              <a:cxnLst/>
              <a:rect l="l" t="t" r="r" b="b"/>
              <a:pathLst>
                <a:path w="1420" h="413" extrusionOk="0">
                  <a:moveTo>
                    <a:pt x="909" y="1"/>
                  </a:moveTo>
                  <a:cubicBezTo>
                    <a:pt x="841" y="1"/>
                    <a:pt x="768" y="3"/>
                    <a:pt x="693" y="8"/>
                  </a:cubicBezTo>
                  <a:cubicBezTo>
                    <a:pt x="322" y="31"/>
                    <a:pt x="14" y="101"/>
                    <a:pt x="8" y="213"/>
                  </a:cubicBezTo>
                  <a:cubicBezTo>
                    <a:pt x="1" y="313"/>
                    <a:pt x="256" y="412"/>
                    <a:pt x="598" y="412"/>
                  </a:cubicBezTo>
                  <a:cubicBezTo>
                    <a:pt x="637" y="412"/>
                    <a:pt x="677" y="411"/>
                    <a:pt x="718" y="408"/>
                  </a:cubicBezTo>
                  <a:cubicBezTo>
                    <a:pt x="1117" y="383"/>
                    <a:pt x="1419" y="233"/>
                    <a:pt x="1398" y="125"/>
                  </a:cubicBezTo>
                  <a:cubicBezTo>
                    <a:pt x="1381" y="38"/>
                    <a:pt x="1178" y="1"/>
                    <a:pt x="909" y="1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37"/>
            <p:cNvSpPr/>
            <p:nvPr/>
          </p:nvSpPr>
          <p:spPr>
            <a:xfrm>
              <a:off x="2570480" y="4224676"/>
              <a:ext cx="12326" cy="7067"/>
            </a:xfrm>
            <a:custGeom>
              <a:avLst/>
              <a:gdLst/>
              <a:ahLst/>
              <a:cxnLst/>
              <a:rect l="l" t="t" r="r" b="b"/>
              <a:pathLst>
                <a:path w="750" h="430" extrusionOk="0">
                  <a:moveTo>
                    <a:pt x="477" y="0"/>
                  </a:moveTo>
                  <a:cubicBezTo>
                    <a:pt x="429" y="0"/>
                    <a:pt x="377" y="7"/>
                    <a:pt x="324" y="21"/>
                  </a:cubicBezTo>
                  <a:cubicBezTo>
                    <a:pt x="133" y="71"/>
                    <a:pt x="1" y="199"/>
                    <a:pt x="29" y="307"/>
                  </a:cubicBezTo>
                  <a:cubicBezTo>
                    <a:pt x="50" y="385"/>
                    <a:pt x="149" y="430"/>
                    <a:pt x="274" y="430"/>
                  </a:cubicBezTo>
                  <a:cubicBezTo>
                    <a:pt x="322" y="430"/>
                    <a:pt x="374" y="423"/>
                    <a:pt x="427" y="409"/>
                  </a:cubicBezTo>
                  <a:cubicBezTo>
                    <a:pt x="618" y="357"/>
                    <a:pt x="750" y="230"/>
                    <a:pt x="722" y="122"/>
                  </a:cubicBezTo>
                  <a:cubicBezTo>
                    <a:pt x="701" y="45"/>
                    <a:pt x="602" y="0"/>
                    <a:pt x="477" y="0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Google Shape;1708;p37"/>
            <p:cNvSpPr/>
            <p:nvPr/>
          </p:nvSpPr>
          <p:spPr>
            <a:xfrm>
              <a:off x="2616249" y="4317363"/>
              <a:ext cx="15022" cy="7166"/>
            </a:xfrm>
            <a:custGeom>
              <a:avLst/>
              <a:gdLst/>
              <a:ahLst/>
              <a:cxnLst/>
              <a:rect l="l" t="t" r="r" b="b"/>
              <a:pathLst>
                <a:path w="914" h="436" extrusionOk="0">
                  <a:moveTo>
                    <a:pt x="607" y="0"/>
                  </a:moveTo>
                  <a:cubicBezTo>
                    <a:pt x="547" y="0"/>
                    <a:pt x="482" y="7"/>
                    <a:pt x="416" y="22"/>
                  </a:cubicBezTo>
                  <a:cubicBezTo>
                    <a:pt x="176" y="72"/>
                    <a:pt x="0" y="202"/>
                    <a:pt x="24" y="310"/>
                  </a:cubicBezTo>
                  <a:cubicBezTo>
                    <a:pt x="41" y="389"/>
                    <a:pt x="156" y="435"/>
                    <a:pt x="310" y="435"/>
                  </a:cubicBezTo>
                  <a:cubicBezTo>
                    <a:pt x="368" y="435"/>
                    <a:pt x="433" y="428"/>
                    <a:pt x="499" y="414"/>
                  </a:cubicBezTo>
                  <a:cubicBezTo>
                    <a:pt x="739" y="362"/>
                    <a:pt x="913" y="232"/>
                    <a:pt x="890" y="124"/>
                  </a:cubicBezTo>
                  <a:cubicBezTo>
                    <a:pt x="874" y="46"/>
                    <a:pt x="759" y="0"/>
                    <a:pt x="607" y="0"/>
                  </a:cubicBezTo>
                  <a:close/>
                </a:path>
              </a:pathLst>
            </a:custGeom>
            <a:solidFill>
              <a:srgbClr val="F5B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09" name="Google Shape;1709;p37"/>
            <p:cNvGrpSpPr/>
            <p:nvPr/>
          </p:nvGrpSpPr>
          <p:grpSpPr>
            <a:xfrm>
              <a:off x="1221850" y="2012307"/>
              <a:ext cx="1771319" cy="1827558"/>
              <a:chOff x="1022457" y="2496736"/>
              <a:chExt cx="1518620" cy="1566836"/>
            </a:xfrm>
          </p:grpSpPr>
          <p:grpSp>
            <p:nvGrpSpPr>
              <p:cNvPr id="1710" name="Google Shape;1710;p37"/>
              <p:cNvGrpSpPr/>
              <p:nvPr/>
            </p:nvGrpSpPr>
            <p:grpSpPr>
              <a:xfrm>
                <a:off x="1022457" y="2496736"/>
                <a:ext cx="1092102" cy="1566836"/>
                <a:chOff x="1022457" y="2496736"/>
                <a:chExt cx="1092102" cy="1566836"/>
              </a:xfrm>
            </p:grpSpPr>
            <p:sp>
              <p:nvSpPr>
                <p:cNvPr id="1711" name="Google Shape;1711;p37"/>
                <p:cNvSpPr/>
                <p:nvPr/>
              </p:nvSpPr>
              <p:spPr>
                <a:xfrm>
                  <a:off x="1116832" y="2794429"/>
                  <a:ext cx="5678" cy="26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1914" extrusionOk="0">
                      <a:moveTo>
                        <a:pt x="202" y="0"/>
                      </a:moveTo>
                      <a:cubicBezTo>
                        <a:pt x="90" y="0"/>
                        <a:pt x="1" y="429"/>
                        <a:pt x="1" y="957"/>
                      </a:cubicBezTo>
                      <a:cubicBezTo>
                        <a:pt x="1" y="1485"/>
                        <a:pt x="90" y="1913"/>
                        <a:pt x="202" y="1913"/>
                      </a:cubicBezTo>
                      <a:cubicBezTo>
                        <a:pt x="312" y="1913"/>
                        <a:pt x="402" y="1485"/>
                        <a:pt x="402" y="957"/>
                      </a:cubicBezTo>
                      <a:cubicBezTo>
                        <a:pt x="402" y="429"/>
                        <a:pt x="312" y="0"/>
                        <a:pt x="202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2" name="Google Shape;1712;p37"/>
                <p:cNvSpPr/>
                <p:nvPr/>
              </p:nvSpPr>
              <p:spPr>
                <a:xfrm>
                  <a:off x="1216716" y="2821383"/>
                  <a:ext cx="7172" cy="24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" h="1737" extrusionOk="0">
                      <a:moveTo>
                        <a:pt x="161" y="0"/>
                      </a:moveTo>
                      <a:cubicBezTo>
                        <a:pt x="159" y="0"/>
                        <a:pt x="157" y="0"/>
                        <a:pt x="156" y="0"/>
                      </a:cubicBezTo>
                      <a:cubicBezTo>
                        <a:pt x="45" y="14"/>
                        <a:pt x="0" y="412"/>
                        <a:pt x="55" y="892"/>
                      </a:cubicBezTo>
                      <a:cubicBezTo>
                        <a:pt x="108" y="1363"/>
                        <a:pt x="239" y="1737"/>
                        <a:pt x="348" y="1737"/>
                      </a:cubicBezTo>
                      <a:cubicBezTo>
                        <a:pt x="350" y="1737"/>
                        <a:pt x="352" y="1737"/>
                        <a:pt x="354" y="1737"/>
                      </a:cubicBezTo>
                      <a:cubicBezTo>
                        <a:pt x="464" y="1725"/>
                        <a:pt x="508" y="1326"/>
                        <a:pt x="454" y="847"/>
                      </a:cubicBezTo>
                      <a:cubicBezTo>
                        <a:pt x="400" y="374"/>
                        <a:pt x="270" y="0"/>
                        <a:pt x="16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3" name="Google Shape;1713;p37"/>
                <p:cNvSpPr/>
                <p:nvPr/>
              </p:nvSpPr>
              <p:spPr>
                <a:xfrm>
                  <a:off x="1122369" y="2909657"/>
                  <a:ext cx="8369" cy="245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" h="1739" extrusionOk="0">
                      <a:moveTo>
                        <a:pt x="126" y="1"/>
                      </a:moveTo>
                      <a:cubicBezTo>
                        <a:pt x="122" y="1"/>
                        <a:pt x="119" y="1"/>
                        <a:pt x="116" y="2"/>
                      </a:cubicBezTo>
                      <a:cubicBezTo>
                        <a:pt x="8" y="24"/>
                        <a:pt x="0" y="431"/>
                        <a:pt x="100" y="910"/>
                      </a:cubicBezTo>
                      <a:cubicBezTo>
                        <a:pt x="197" y="1375"/>
                        <a:pt x="358" y="1739"/>
                        <a:pt x="467" y="1739"/>
                      </a:cubicBezTo>
                      <a:cubicBezTo>
                        <a:pt x="470" y="1739"/>
                        <a:pt x="473" y="1738"/>
                        <a:pt x="476" y="1738"/>
                      </a:cubicBezTo>
                      <a:cubicBezTo>
                        <a:pt x="586" y="1715"/>
                        <a:pt x="594" y="1308"/>
                        <a:pt x="494" y="829"/>
                      </a:cubicBezTo>
                      <a:cubicBezTo>
                        <a:pt x="397" y="364"/>
                        <a:pt x="235" y="1"/>
                        <a:pt x="12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4" name="Google Shape;1714;p37"/>
                <p:cNvSpPr/>
                <p:nvPr/>
              </p:nvSpPr>
              <p:spPr>
                <a:xfrm>
                  <a:off x="1209910" y="2978149"/>
                  <a:ext cx="5664" cy="98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" h="697" extrusionOk="0">
                      <a:moveTo>
                        <a:pt x="201" y="1"/>
                      </a:moveTo>
                      <a:cubicBezTo>
                        <a:pt x="91" y="1"/>
                        <a:pt x="0" y="156"/>
                        <a:pt x="0" y="348"/>
                      </a:cubicBezTo>
                      <a:cubicBezTo>
                        <a:pt x="0" y="541"/>
                        <a:pt x="91" y="696"/>
                        <a:pt x="201" y="696"/>
                      </a:cubicBezTo>
                      <a:cubicBezTo>
                        <a:pt x="313" y="696"/>
                        <a:pt x="402" y="541"/>
                        <a:pt x="402" y="348"/>
                      </a:cubicBezTo>
                      <a:cubicBezTo>
                        <a:pt x="402" y="156"/>
                        <a:pt x="313" y="1"/>
                        <a:pt x="20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5" name="Google Shape;1715;p37"/>
                <p:cNvSpPr/>
                <p:nvPr/>
              </p:nvSpPr>
              <p:spPr>
                <a:xfrm>
                  <a:off x="1028981" y="2978149"/>
                  <a:ext cx="7158" cy="24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" h="1737" extrusionOk="0">
                      <a:moveTo>
                        <a:pt x="346" y="0"/>
                      </a:moveTo>
                      <a:cubicBezTo>
                        <a:pt x="237" y="0"/>
                        <a:pt x="107" y="374"/>
                        <a:pt x="55" y="847"/>
                      </a:cubicBezTo>
                      <a:cubicBezTo>
                        <a:pt x="0" y="1326"/>
                        <a:pt x="45" y="1725"/>
                        <a:pt x="156" y="1737"/>
                      </a:cubicBezTo>
                      <a:cubicBezTo>
                        <a:pt x="158" y="1737"/>
                        <a:pt x="159" y="1737"/>
                        <a:pt x="161" y="1737"/>
                      </a:cubicBezTo>
                      <a:cubicBezTo>
                        <a:pt x="270" y="1737"/>
                        <a:pt x="400" y="1363"/>
                        <a:pt x="453" y="891"/>
                      </a:cubicBezTo>
                      <a:cubicBezTo>
                        <a:pt x="507" y="412"/>
                        <a:pt x="462" y="13"/>
                        <a:pt x="351" y="1"/>
                      </a:cubicBezTo>
                      <a:cubicBezTo>
                        <a:pt x="350" y="0"/>
                        <a:pt x="348" y="0"/>
                        <a:pt x="34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6" name="Google Shape;1716;p37"/>
                <p:cNvSpPr/>
                <p:nvPr/>
              </p:nvSpPr>
              <p:spPr>
                <a:xfrm>
                  <a:off x="1124187" y="3012458"/>
                  <a:ext cx="5650" cy="24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1738" extrusionOk="0">
                      <a:moveTo>
                        <a:pt x="201" y="0"/>
                      </a:moveTo>
                      <a:cubicBezTo>
                        <a:pt x="89" y="0"/>
                        <a:pt x="0" y="389"/>
                        <a:pt x="0" y="869"/>
                      </a:cubicBezTo>
                      <a:cubicBezTo>
                        <a:pt x="0" y="1349"/>
                        <a:pt x="89" y="1738"/>
                        <a:pt x="201" y="1738"/>
                      </a:cubicBezTo>
                      <a:cubicBezTo>
                        <a:pt x="312" y="1738"/>
                        <a:pt x="401" y="1349"/>
                        <a:pt x="401" y="869"/>
                      </a:cubicBezTo>
                      <a:cubicBezTo>
                        <a:pt x="401" y="389"/>
                        <a:pt x="312" y="0"/>
                        <a:pt x="20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7" name="Google Shape;1717;p37"/>
                <p:cNvSpPr/>
                <p:nvPr/>
              </p:nvSpPr>
              <p:spPr>
                <a:xfrm>
                  <a:off x="1259465" y="3090827"/>
                  <a:ext cx="7200" cy="17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" h="1215" extrusionOk="0">
                      <a:moveTo>
                        <a:pt x="164" y="1"/>
                      </a:moveTo>
                      <a:cubicBezTo>
                        <a:pt x="160" y="1"/>
                        <a:pt x="156" y="1"/>
                        <a:pt x="152" y="2"/>
                      </a:cubicBezTo>
                      <a:cubicBezTo>
                        <a:pt x="43" y="20"/>
                        <a:pt x="1" y="307"/>
                        <a:pt x="57" y="642"/>
                      </a:cubicBezTo>
                      <a:cubicBezTo>
                        <a:pt x="112" y="964"/>
                        <a:pt x="239" y="1215"/>
                        <a:pt x="346" y="1215"/>
                      </a:cubicBezTo>
                      <a:cubicBezTo>
                        <a:pt x="350" y="1215"/>
                        <a:pt x="353" y="1214"/>
                        <a:pt x="357" y="1214"/>
                      </a:cubicBezTo>
                      <a:cubicBezTo>
                        <a:pt x="468" y="1195"/>
                        <a:pt x="510" y="909"/>
                        <a:pt x="453" y="575"/>
                      </a:cubicBezTo>
                      <a:cubicBezTo>
                        <a:pt x="398" y="251"/>
                        <a:pt x="271" y="1"/>
                        <a:pt x="164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8" name="Google Shape;1718;p37"/>
                <p:cNvSpPr/>
                <p:nvPr/>
              </p:nvSpPr>
              <p:spPr>
                <a:xfrm>
                  <a:off x="1033884" y="3157007"/>
                  <a:ext cx="7045" cy="14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0" h="1044" extrusionOk="0">
                      <a:moveTo>
                        <a:pt x="170" y="0"/>
                      </a:moveTo>
                      <a:cubicBezTo>
                        <a:pt x="165" y="0"/>
                        <a:pt x="161" y="0"/>
                        <a:pt x="156" y="1"/>
                      </a:cubicBezTo>
                      <a:cubicBezTo>
                        <a:pt x="47" y="21"/>
                        <a:pt x="1" y="270"/>
                        <a:pt x="53" y="557"/>
                      </a:cubicBezTo>
                      <a:cubicBezTo>
                        <a:pt x="101" y="833"/>
                        <a:pt x="223" y="1044"/>
                        <a:pt x="329" y="1044"/>
                      </a:cubicBezTo>
                      <a:cubicBezTo>
                        <a:pt x="334" y="1044"/>
                        <a:pt x="338" y="1044"/>
                        <a:pt x="343" y="1043"/>
                      </a:cubicBezTo>
                      <a:cubicBezTo>
                        <a:pt x="452" y="1023"/>
                        <a:pt x="500" y="774"/>
                        <a:pt x="448" y="487"/>
                      </a:cubicBezTo>
                      <a:cubicBezTo>
                        <a:pt x="398" y="211"/>
                        <a:pt x="276" y="0"/>
                        <a:pt x="17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9" name="Google Shape;1719;p37"/>
                <p:cNvSpPr/>
                <p:nvPr/>
              </p:nvSpPr>
              <p:spPr>
                <a:xfrm>
                  <a:off x="1148971" y="3186427"/>
                  <a:ext cx="7228" cy="21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1561" extrusionOk="0">
                      <a:moveTo>
                        <a:pt x="160" y="0"/>
                      </a:moveTo>
                      <a:cubicBezTo>
                        <a:pt x="158" y="0"/>
                        <a:pt x="155" y="0"/>
                        <a:pt x="153" y="1"/>
                      </a:cubicBezTo>
                      <a:cubicBezTo>
                        <a:pt x="43" y="14"/>
                        <a:pt x="0" y="376"/>
                        <a:pt x="56" y="807"/>
                      </a:cubicBezTo>
                      <a:cubicBezTo>
                        <a:pt x="112" y="1229"/>
                        <a:pt x="244" y="1560"/>
                        <a:pt x="352" y="1560"/>
                      </a:cubicBezTo>
                      <a:cubicBezTo>
                        <a:pt x="355" y="1560"/>
                        <a:pt x="357" y="1560"/>
                        <a:pt x="359" y="1560"/>
                      </a:cubicBezTo>
                      <a:cubicBezTo>
                        <a:pt x="468" y="1546"/>
                        <a:pt x="512" y="1185"/>
                        <a:pt x="455" y="754"/>
                      </a:cubicBezTo>
                      <a:cubicBezTo>
                        <a:pt x="399" y="332"/>
                        <a:pt x="268" y="0"/>
                        <a:pt x="16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0" name="Google Shape;1720;p37"/>
                <p:cNvSpPr/>
                <p:nvPr/>
              </p:nvSpPr>
              <p:spPr>
                <a:xfrm>
                  <a:off x="1108913" y="3286776"/>
                  <a:ext cx="11568" cy="15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1" h="1076" extrusionOk="0">
                      <a:moveTo>
                        <a:pt x="225" y="0"/>
                      </a:moveTo>
                      <a:cubicBezTo>
                        <a:pt x="120" y="0"/>
                        <a:pt x="1" y="330"/>
                        <a:pt x="184" y="684"/>
                      </a:cubicBezTo>
                      <a:cubicBezTo>
                        <a:pt x="325" y="957"/>
                        <a:pt x="558" y="1076"/>
                        <a:pt x="685" y="1076"/>
                      </a:cubicBezTo>
                      <a:cubicBezTo>
                        <a:pt x="728" y="1076"/>
                        <a:pt x="758" y="1062"/>
                        <a:pt x="769" y="1036"/>
                      </a:cubicBezTo>
                      <a:cubicBezTo>
                        <a:pt x="821" y="937"/>
                        <a:pt x="662" y="746"/>
                        <a:pt x="540" y="499"/>
                      </a:cubicBezTo>
                      <a:cubicBezTo>
                        <a:pt x="410" y="256"/>
                        <a:pt x="347" y="17"/>
                        <a:pt x="235" y="1"/>
                      </a:cubicBezTo>
                      <a:cubicBezTo>
                        <a:pt x="232" y="1"/>
                        <a:pt x="228" y="0"/>
                        <a:pt x="2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1" name="Google Shape;1721;p37"/>
                <p:cNvSpPr/>
                <p:nvPr/>
              </p:nvSpPr>
              <p:spPr>
                <a:xfrm>
                  <a:off x="1454978" y="3286804"/>
                  <a:ext cx="11695" cy="31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0" h="2260" extrusionOk="0">
                      <a:moveTo>
                        <a:pt x="171" y="1"/>
                      </a:moveTo>
                      <a:cubicBezTo>
                        <a:pt x="171" y="1"/>
                        <a:pt x="170" y="1"/>
                        <a:pt x="170" y="1"/>
                      </a:cubicBezTo>
                      <a:cubicBezTo>
                        <a:pt x="60" y="6"/>
                        <a:pt x="1" y="553"/>
                        <a:pt x="162" y="1198"/>
                      </a:cubicBezTo>
                      <a:cubicBezTo>
                        <a:pt x="315" y="1814"/>
                        <a:pt x="600" y="2259"/>
                        <a:pt x="712" y="2259"/>
                      </a:cubicBezTo>
                      <a:cubicBezTo>
                        <a:pt x="717" y="2259"/>
                        <a:pt x="722" y="2258"/>
                        <a:pt x="727" y="2256"/>
                      </a:cubicBezTo>
                      <a:cubicBezTo>
                        <a:pt x="829" y="2208"/>
                        <a:pt x="699" y="1709"/>
                        <a:pt x="551" y="1102"/>
                      </a:cubicBezTo>
                      <a:cubicBezTo>
                        <a:pt x="402" y="500"/>
                        <a:pt x="284" y="1"/>
                        <a:pt x="17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2" name="Google Shape;1722;p37"/>
                <p:cNvSpPr/>
                <p:nvPr/>
              </p:nvSpPr>
              <p:spPr>
                <a:xfrm>
                  <a:off x="1377243" y="3377502"/>
                  <a:ext cx="8172" cy="221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" h="1570" extrusionOk="0">
                      <a:moveTo>
                        <a:pt x="133" y="0"/>
                      </a:moveTo>
                      <a:cubicBezTo>
                        <a:pt x="129" y="0"/>
                        <a:pt x="125" y="1"/>
                        <a:pt x="122" y="2"/>
                      </a:cubicBezTo>
                      <a:cubicBezTo>
                        <a:pt x="14" y="25"/>
                        <a:pt x="0" y="394"/>
                        <a:pt x="94" y="828"/>
                      </a:cubicBezTo>
                      <a:cubicBezTo>
                        <a:pt x="184" y="1246"/>
                        <a:pt x="340" y="1570"/>
                        <a:pt x="448" y="1570"/>
                      </a:cubicBezTo>
                      <a:cubicBezTo>
                        <a:pt x="451" y="1570"/>
                        <a:pt x="455" y="1569"/>
                        <a:pt x="458" y="1569"/>
                      </a:cubicBezTo>
                      <a:cubicBezTo>
                        <a:pt x="567" y="1545"/>
                        <a:pt x="579" y="1176"/>
                        <a:pt x="486" y="743"/>
                      </a:cubicBezTo>
                      <a:cubicBezTo>
                        <a:pt x="396" y="325"/>
                        <a:pt x="242" y="0"/>
                        <a:pt x="13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3" name="Google Shape;1723;p37"/>
                <p:cNvSpPr/>
                <p:nvPr/>
              </p:nvSpPr>
              <p:spPr>
                <a:xfrm>
                  <a:off x="1156932" y="2645089"/>
                  <a:ext cx="7242" cy="349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2482" extrusionOk="0">
                      <a:moveTo>
                        <a:pt x="117" y="1"/>
                      </a:moveTo>
                      <a:cubicBezTo>
                        <a:pt x="115" y="1"/>
                        <a:pt x="113" y="1"/>
                        <a:pt x="111" y="1"/>
                      </a:cubicBezTo>
                      <a:cubicBezTo>
                        <a:pt x="0" y="21"/>
                        <a:pt x="8" y="578"/>
                        <a:pt x="59" y="1253"/>
                      </a:cubicBezTo>
                      <a:cubicBezTo>
                        <a:pt x="110" y="1928"/>
                        <a:pt x="189" y="2480"/>
                        <a:pt x="301" y="2481"/>
                      </a:cubicBezTo>
                      <a:cubicBezTo>
                        <a:pt x="301" y="2481"/>
                        <a:pt x="302" y="2481"/>
                        <a:pt x="302" y="2481"/>
                      </a:cubicBezTo>
                      <a:cubicBezTo>
                        <a:pt x="412" y="2481"/>
                        <a:pt x="514" y="1918"/>
                        <a:pt x="459" y="1223"/>
                      </a:cubicBezTo>
                      <a:cubicBezTo>
                        <a:pt x="406" y="538"/>
                        <a:pt x="225" y="1"/>
                        <a:pt x="117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4" name="Google Shape;1724;p37"/>
                <p:cNvSpPr/>
                <p:nvPr/>
              </p:nvSpPr>
              <p:spPr>
                <a:xfrm>
                  <a:off x="1434716" y="2688402"/>
                  <a:ext cx="10117" cy="17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8" h="1210" extrusionOk="0">
                      <a:moveTo>
                        <a:pt x="128" y="1"/>
                      </a:moveTo>
                      <a:cubicBezTo>
                        <a:pt x="119" y="1"/>
                        <a:pt x="110" y="2"/>
                        <a:pt x="102" y="6"/>
                      </a:cubicBezTo>
                      <a:cubicBezTo>
                        <a:pt x="0" y="50"/>
                        <a:pt x="32" y="353"/>
                        <a:pt x="175" y="684"/>
                      </a:cubicBezTo>
                      <a:cubicBezTo>
                        <a:pt x="304" y="989"/>
                        <a:pt x="481" y="1210"/>
                        <a:pt x="588" y="1210"/>
                      </a:cubicBezTo>
                      <a:cubicBezTo>
                        <a:pt x="598" y="1210"/>
                        <a:pt x="607" y="1208"/>
                        <a:pt x="615" y="1205"/>
                      </a:cubicBezTo>
                      <a:cubicBezTo>
                        <a:pt x="718" y="1161"/>
                        <a:pt x="684" y="857"/>
                        <a:pt x="543" y="526"/>
                      </a:cubicBezTo>
                      <a:cubicBezTo>
                        <a:pt x="414" y="222"/>
                        <a:pt x="236" y="1"/>
                        <a:pt x="128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5" name="Google Shape;1725;p37"/>
                <p:cNvSpPr/>
                <p:nvPr/>
              </p:nvSpPr>
              <p:spPr>
                <a:xfrm>
                  <a:off x="1314078" y="2775267"/>
                  <a:ext cx="9004" cy="1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9" h="1292" extrusionOk="0">
                      <a:moveTo>
                        <a:pt x="125" y="0"/>
                      </a:moveTo>
                      <a:cubicBezTo>
                        <a:pt x="118" y="0"/>
                        <a:pt x="111" y="1"/>
                        <a:pt x="105" y="3"/>
                      </a:cubicBezTo>
                      <a:cubicBezTo>
                        <a:pt x="0" y="39"/>
                        <a:pt x="11" y="355"/>
                        <a:pt x="129" y="710"/>
                      </a:cubicBezTo>
                      <a:cubicBezTo>
                        <a:pt x="240" y="1042"/>
                        <a:pt x="407" y="1292"/>
                        <a:pt x="514" y="1292"/>
                      </a:cubicBezTo>
                      <a:cubicBezTo>
                        <a:pt x="521" y="1292"/>
                        <a:pt x="527" y="1291"/>
                        <a:pt x="534" y="1289"/>
                      </a:cubicBezTo>
                      <a:cubicBezTo>
                        <a:pt x="639" y="1253"/>
                        <a:pt x="628" y="937"/>
                        <a:pt x="510" y="582"/>
                      </a:cubicBezTo>
                      <a:cubicBezTo>
                        <a:pt x="398" y="249"/>
                        <a:pt x="232" y="0"/>
                        <a:pt x="1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6" name="Google Shape;1726;p37"/>
                <p:cNvSpPr/>
                <p:nvPr/>
              </p:nvSpPr>
              <p:spPr>
                <a:xfrm>
                  <a:off x="1349711" y="2517265"/>
                  <a:ext cx="8200" cy="20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2" h="1459" extrusionOk="0">
                      <a:moveTo>
                        <a:pt x="131" y="0"/>
                      </a:moveTo>
                      <a:cubicBezTo>
                        <a:pt x="127" y="0"/>
                        <a:pt x="123" y="1"/>
                        <a:pt x="119" y="2"/>
                      </a:cubicBezTo>
                      <a:cubicBezTo>
                        <a:pt x="11" y="27"/>
                        <a:pt x="0" y="374"/>
                        <a:pt x="96" y="776"/>
                      </a:cubicBezTo>
                      <a:cubicBezTo>
                        <a:pt x="187" y="1162"/>
                        <a:pt x="343" y="1458"/>
                        <a:pt x="450" y="1458"/>
                      </a:cubicBezTo>
                      <a:cubicBezTo>
                        <a:pt x="455" y="1458"/>
                        <a:pt x="459" y="1458"/>
                        <a:pt x="463" y="1457"/>
                      </a:cubicBezTo>
                      <a:cubicBezTo>
                        <a:pt x="571" y="1432"/>
                        <a:pt x="582" y="1086"/>
                        <a:pt x="486" y="684"/>
                      </a:cubicBezTo>
                      <a:cubicBezTo>
                        <a:pt x="395" y="297"/>
                        <a:pt x="238" y="0"/>
                        <a:pt x="13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7" name="Google Shape;1727;p37"/>
                <p:cNvSpPr/>
                <p:nvPr/>
              </p:nvSpPr>
              <p:spPr>
                <a:xfrm>
                  <a:off x="1555510" y="2538823"/>
                  <a:ext cx="11342" cy="25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5" h="1804" extrusionOk="0">
                      <a:moveTo>
                        <a:pt x="120" y="0"/>
                      </a:moveTo>
                      <a:cubicBezTo>
                        <a:pt x="115" y="0"/>
                        <a:pt x="110" y="1"/>
                        <a:pt x="106" y="3"/>
                      </a:cubicBezTo>
                      <a:cubicBezTo>
                        <a:pt x="0" y="37"/>
                        <a:pt x="47" y="468"/>
                        <a:pt x="211" y="965"/>
                      </a:cubicBezTo>
                      <a:cubicBezTo>
                        <a:pt x="367" y="1441"/>
                        <a:pt x="574" y="1804"/>
                        <a:pt x="685" y="1804"/>
                      </a:cubicBezTo>
                      <a:cubicBezTo>
                        <a:pt x="690" y="1804"/>
                        <a:pt x="694" y="1803"/>
                        <a:pt x="699" y="1802"/>
                      </a:cubicBezTo>
                      <a:cubicBezTo>
                        <a:pt x="804" y="1767"/>
                        <a:pt x="756" y="1336"/>
                        <a:pt x="593" y="840"/>
                      </a:cubicBezTo>
                      <a:cubicBezTo>
                        <a:pt x="436" y="364"/>
                        <a:pt x="229" y="0"/>
                        <a:pt x="12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8" name="Google Shape;1728;p37"/>
                <p:cNvSpPr/>
                <p:nvPr/>
              </p:nvSpPr>
              <p:spPr>
                <a:xfrm>
                  <a:off x="1538024" y="2628224"/>
                  <a:ext cx="10582" cy="217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1" h="1542" extrusionOk="0">
                      <a:moveTo>
                        <a:pt x="122" y="1"/>
                      </a:moveTo>
                      <a:cubicBezTo>
                        <a:pt x="118" y="1"/>
                        <a:pt x="113" y="1"/>
                        <a:pt x="109" y="2"/>
                      </a:cubicBezTo>
                      <a:cubicBezTo>
                        <a:pt x="0" y="30"/>
                        <a:pt x="4" y="414"/>
                        <a:pt x="157" y="847"/>
                      </a:cubicBezTo>
                      <a:cubicBezTo>
                        <a:pt x="301" y="1251"/>
                        <a:pt x="518" y="1541"/>
                        <a:pt x="626" y="1541"/>
                      </a:cubicBezTo>
                      <a:cubicBezTo>
                        <a:pt x="634" y="1541"/>
                        <a:pt x="641" y="1540"/>
                        <a:pt x="648" y="1536"/>
                      </a:cubicBezTo>
                      <a:cubicBezTo>
                        <a:pt x="751" y="1488"/>
                        <a:pt x="681" y="1128"/>
                        <a:pt x="536" y="714"/>
                      </a:cubicBezTo>
                      <a:cubicBezTo>
                        <a:pt x="396" y="316"/>
                        <a:pt x="230" y="1"/>
                        <a:pt x="12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9" name="Google Shape;1729;p37"/>
                <p:cNvSpPr/>
                <p:nvPr/>
              </p:nvSpPr>
              <p:spPr>
                <a:xfrm>
                  <a:off x="1661791" y="2660743"/>
                  <a:ext cx="7073" cy="108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" h="772" extrusionOk="0">
                      <a:moveTo>
                        <a:pt x="177" y="1"/>
                      </a:moveTo>
                      <a:cubicBezTo>
                        <a:pt x="168" y="1"/>
                        <a:pt x="159" y="2"/>
                        <a:pt x="150" y="4"/>
                      </a:cubicBezTo>
                      <a:cubicBezTo>
                        <a:pt x="43" y="32"/>
                        <a:pt x="1" y="226"/>
                        <a:pt x="57" y="436"/>
                      </a:cubicBezTo>
                      <a:cubicBezTo>
                        <a:pt x="108" y="630"/>
                        <a:pt x="222" y="771"/>
                        <a:pt x="324" y="771"/>
                      </a:cubicBezTo>
                      <a:cubicBezTo>
                        <a:pt x="333" y="771"/>
                        <a:pt x="342" y="770"/>
                        <a:pt x="351" y="768"/>
                      </a:cubicBezTo>
                      <a:cubicBezTo>
                        <a:pt x="458" y="738"/>
                        <a:pt x="501" y="545"/>
                        <a:pt x="445" y="335"/>
                      </a:cubicBezTo>
                      <a:cubicBezTo>
                        <a:pt x="394" y="141"/>
                        <a:pt x="279" y="1"/>
                        <a:pt x="177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0" name="Google Shape;1730;p37"/>
                <p:cNvSpPr/>
                <p:nvPr/>
              </p:nvSpPr>
              <p:spPr>
                <a:xfrm>
                  <a:off x="1608601" y="2698054"/>
                  <a:ext cx="6397" cy="5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" h="388" extrusionOk="0">
                      <a:moveTo>
                        <a:pt x="234" y="0"/>
                      </a:moveTo>
                      <a:cubicBezTo>
                        <a:pt x="202" y="0"/>
                        <a:pt x="168" y="8"/>
                        <a:pt x="137" y="25"/>
                      </a:cubicBezTo>
                      <a:cubicBezTo>
                        <a:pt x="39" y="77"/>
                        <a:pt x="0" y="195"/>
                        <a:pt x="49" y="288"/>
                      </a:cubicBezTo>
                      <a:cubicBezTo>
                        <a:pt x="83" y="352"/>
                        <a:pt x="149" y="387"/>
                        <a:pt x="219" y="387"/>
                      </a:cubicBezTo>
                      <a:cubicBezTo>
                        <a:pt x="252" y="387"/>
                        <a:pt x="285" y="379"/>
                        <a:pt x="317" y="363"/>
                      </a:cubicBezTo>
                      <a:cubicBezTo>
                        <a:pt x="414" y="311"/>
                        <a:pt x="454" y="192"/>
                        <a:pt x="403" y="99"/>
                      </a:cubicBezTo>
                      <a:cubicBezTo>
                        <a:pt x="370" y="36"/>
                        <a:pt x="304" y="0"/>
                        <a:pt x="23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1" name="Google Shape;1731;p37"/>
                <p:cNvSpPr/>
                <p:nvPr/>
              </p:nvSpPr>
              <p:spPr>
                <a:xfrm>
                  <a:off x="1735157" y="2496736"/>
                  <a:ext cx="8792" cy="16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4" h="1203" extrusionOk="0">
                      <a:moveTo>
                        <a:pt x="174" y="0"/>
                      </a:moveTo>
                      <a:cubicBezTo>
                        <a:pt x="171" y="0"/>
                        <a:pt x="168" y="0"/>
                        <a:pt x="166" y="0"/>
                      </a:cubicBezTo>
                      <a:cubicBezTo>
                        <a:pt x="54" y="14"/>
                        <a:pt x="1" y="318"/>
                        <a:pt x="106" y="670"/>
                      </a:cubicBezTo>
                      <a:cubicBezTo>
                        <a:pt x="202" y="988"/>
                        <a:pt x="387" y="1202"/>
                        <a:pt x="493" y="1202"/>
                      </a:cubicBezTo>
                      <a:cubicBezTo>
                        <a:pt x="504" y="1202"/>
                        <a:pt x="515" y="1200"/>
                        <a:pt x="524" y="1195"/>
                      </a:cubicBezTo>
                      <a:cubicBezTo>
                        <a:pt x="624" y="1146"/>
                        <a:pt x="584" y="868"/>
                        <a:pt x="492" y="554"/>
                      </a:cubicBezTo>
                      <a:cubicBezTo>
                        <a:pt x="401" y="248"/>
                        <a:pt x="283" y="0"/>
                        <a:pt x="17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2" name="Google Shape;1732;p37"/>
                <p:cNvSpPr/>
                <p:nvPr/>
              </p:nvSpPr>
              <p:spPr>
                <a:xfrm>
                  <a:off x="1921300" y="2579768"/>
                  <a:ext cx="6594" cy="6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453" extrusionOk="0">
                      <a:moveTo>
                        <a:pt x="215" y="0"/>
                      </a:moveTo>
                      <a:cubicBezTo>
                        <a:pt x="192" y="0"/>
                        <a:pt x="170" y="4"/>
                        <a:pt x="148" y="13"/>
                      </a:cubicBezTo>
                      <a:cubicBezTo>
                        <a:pt x="46" y="54"/>
                        <a:pt x="1" y="183"/>
                        <a:pt x="49" y="302"/>
                      </a:cubicBezTo>
                      <a:cubicBezTo>
                        <a:pt x="85" y="395"/>
                        <a:pt x="169" y="453"/>
                        <a:pt x="253" y="453"/>
                      </a:cubicBezTo>
                      <a:cubicBezTo>
                        <a:pt x="276" y="453"/>
                        <a:pt x="298" y="449"/>
                        <a:pt x="320" y="440"/>
                      </a:cubicBezTo>
                      <a:cubicBezTo>
                        <a:pt x="424" y="400"/>
                        <a:pt x="468" y="270"/>
                        <a:pt x="421" y="153"/>
                      </a:cubicBezTo>
                      <a:cubicBezTo>
                        <a:pt x="383" y="59"/>
                        <a:pt x="300" y="0"/>
                        <a:pt x="21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3" name="Google Shape;1733;p37"/>
                <p:cNvSpPr/>
                <p:nvPr/>
              </p:nvSpPr>
              <p:spPr>
                <a:xfrm>
                  <a:off x="1917200" y="2695447"/>
                  <a:ext cx="6777" cy="8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620" extrusionOk="0">
                      <a:moveTo>
                        <a:pt x="166" y="0"/>
                      </a:moveTo>
                      <a:cubicBezTo>
                        <a:pt x="140" y="0"/>
                        <a:pt x="116" y="8"/>
                        <a:pt x="97" y="22"/>
                      </a:cubicBezTo>
                      <a:cubicBezTo>
                        <a:pt x="7" y="89"/>
                        <a:pt x="0" y="232"/>
                        <a:pt x="38" y="364"/>
                      </a:cubicBezTo>
                      <a:cubicBezTo>
                        <a:pt x="76" y="496"/>
                        <a:pt x="160" y="613"/>
                        <a:pt x="273" y="620"/>
                      </a:cubicBezTo>
                      <a:cubicBezTo>
                        <a:pt x="276" y="620"/>
                        <a:pt x="278" y="620"/>
                        <a:pt x="280" y="620"/>
                      </a:cubicBezTo>
                      <a:cubicBezTo>
                        <a:pt x="387" y="620"/>
                        <a:pt x="481" y="451"/>
                        <a:pt x="422" y="251"/>
                      </a:cubicBezTo>
                      <a:cubicBezTo>
                        <a:pt x="375" y="90"/>
                        <a:pt x="257" y="0"/>
                        <a:pt x="16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4" name="Google Shape;1734;p37"/>
                <p:cNvSpPr/>
                <p:nvPr/>
              </p:nvSpPr>
              <p:spPr>
                <a:xfrm>
                  <a:off x="1865335" y="2720837"/>
                  <a:ext cx="7580" cy="8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8" h="633" extrusionOk="0">
                      <a:moveTo>
                        <a:pt x="162" y="1"/>
                      </a:moveTo>
                      <a:cubicBezTo>
                        <a:pt x="139" y="1"/>
                        <a:pt x="117" y="6"/>
                        <a:pt x="97" y="18"/>
                      </a:cubicBezTo>
                      <a:cubicBezTo>
                        <a:pt x="1" y="72"/>
                        <a:pt x="0" y="250"/>
                        <a:pt x="95" y="417"/>
                      </a:cubicBezTo>
                      <a:cubicBezTo>
                        <a:pt x="170" y="549"/>
                        <a:pt x="285" y="632"/>
                        <a:pt x="377" y="632"/>
                      </a:cubicBezTo>
                      <a:cubicBezTo>
                        <a:pt x="400" y="632"/>
                        <a:pt x="421" y="627"/>
                        <a:pt x="441" y="616"/>
                      </a:cubicBezTo>
                      <a:cubicBezTo>
                        <a:pt x="536" y="560"/>
                        <a:pt x="538" y="382"/>
                        <a:pt x="443" y="217"/>
                      </a:cubicBezTo>
                      <a:cubicBezTo>
                        <a:pt x="368" y="84"/>
                        <a:pt x="254" y="1"/>
                        <a:pt x="16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5" name="Google Shape;1735;p37"/>
                <p:cNvSpPr/>
                <p:nvPr/>
              </p:nvSpPr>
              <p:spPr>
                <a:xfrm>
                  <a:off x="2005812" y="2724670"/>
                  <a:ext cx="6214" cy="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1033" extrusionOk="0">
                      <a:moveTo>
                        <a:pt x="223" y="0"/>
                      </a:moveTo>
                      <a:cubicBezTo>
                        <a:pt x="114" y="0"/>
                        <a:pt x="1" y="232"/>
                        <a:pt x="23" y="533"/>
                      </a:cubicBezTo>
                      <a:cubicBezTo>
                        <a:pt x="44" y="823"/>
                        <a:pt x="184" y="1032"/>
                        <a:pt x="286" y="1032"/>
                      </a:cubicBezTo>
                      <a:cubicBezTo>
                        <a:pt x="294" y="1032"/>
                        <a:pt x="301" y="1031"/>
                        <a:pt x="307" y="1029"/>
                      </a:cubicBezTo>
                      <a:cubicBezTo>
                        <a:pt x="415" y="999"/>
                        <a:pt x="440" y="767"/>
                        <a:pt x="423" y="504"/>
                      </a:cubicBezTo>
                      <a:cubicBezTo>
                        <a:pt x="406" y="242"/>
                        <a:pt x="343" y="17"/>
                        <a:pt x="233" y="1"/>
                      </a:cubicBezTo>
                      <a:cubicBezTo>
                        <a:pt x="230" y="1"/>
                        <a:pt x="226" y="0"/>
                        <a:pt x="22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6" name="Google Shape;1736;p37"/>
                <p:cNvSpPr/>
                <p:nvPr/>
              </p:nvSpPr>
              <p:spPr>
                <a:xfrm>
                  <a:off x="1966515" y="2967130"/>
                  <a:ext cx="9046" cy="20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2" h="1459" extrusionOk="0">
                      <a:moveTo>
                        <a:pt x="184" y="0"/>
                      </a:moveTo>
                      <a:cubicBezTo>
                        <a:pt x="183" y="0"/>
                        <a:pt x="181" y="0"/>
                        <a:pt x="180" y="0"/>
                      </a:cubicBezTo>
                      <a:cubicBezTo>
                        <a:pt x="71" y="6"/>
                        <a:pt x="1" y="365"/>
                        <a:pt x="107" y="789"/>
                      </a:cubicBezTo>
                      <a:cubicBezTo>
                        <a:pt x="205" y="1183"/>
                        <a:pt x="409" y="1458"/>
                        <a:pt x="516" y="1458"/>
                      </a:cubicBezTo>
                      <a:cubicBezTo>
                        <a:pt x="525" y="1458"/>
                        <a:pt x="532" y="1456"/>
                        <a:pt x="539" y="1453"/>
                      </a:cubicBezTo>
                      <a:cubicBezTo>
                        <a:pt x="642" y="1406"/>
                        <a:pt x="590" y="1077"/>
                        <a:pt x="497" y="692"/>
                      </a:cubicBezTo>
                      <a:cubicBezTo>
                        <a:pt x="405" y="313"/>
                        <a:pt x="296" y="0"/>
                        <a:pt x="18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7" name="Google Shape;1737;p37"/>
                <p:cNvSpPr/>
                <p:nvPr/>
              </p:nvSpPr>
              <p:spPr>
                <a:xfrm>
                  <a:off x="2065526" y="2955055"/>
                  <a:ext cx="6355" cy="84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" h="601" extrusionOk="0">
                      <a:moveTo>
                        <a:pt x="199" y="0"/>
                      </a:moveTo>
                      <a:cubicBezTo>
                        <a:pt x="192" y="0"/>
                        <a:pt x="185" y="1"/>
                        <a:pt x="178" y="2"/>
                      </a:cubicBezTo>
                      <a:cubicBezTo>
                        <a:pt x="69" y="19"/>
                        <a:pt x="1" y="167"/>
                        <a:pt x="27" y="332"/>
                      </a:cubicBezTo>
                      <a:cubicBezTo>
                        <a:pt x="52" y="486"/>
                        <a:pt x="149" y="601"/>
                        <a:pt x="252" y="601"/>
                      </a:cubicBezTo>
                      <a:cubicBezTo>
                        <a:pt x="259" y="601"/>
                        <a:pt x="266" y="600"/>
                        <a:pt x="273" y="599"/>
                      </a:cubicBezTo>
                      <a:cubicBezTo>
                        <a:pt x="383" y="582"/>
                        <a:pt x="450" y="433"/>
                        <a:pt x="424" y="269"/>
                      </a:cubicBezTo>
                      <a:cubicBezTo>
                        <a:pt x="399" y="115"/>
                        <a:pt x="301" y="0"/>
                        <a:pt x="199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8" name="Google Shape;1738;p37"/>
                <p:cNvSpPr/>
                <p:nvPr/>
              </p:nvSpPr>
              <p:spPr>
                <a:xfrm>
                  <a:off x="1916975" y="3061153"/>
                  <a:ext cx="10187" cy="17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" h="1212" extrusionOk="0">
                      <a:moveTo>
                        <a:pt x="131" y="1"/>
                      </a:moveTo>
                      <a:cubicBezTo>
                        <a:pt x="125" y="1"/>
                        <a:pt x="119" y="2"/>
                        <a:pt x="113" y="3"/>
                      </a:cubicBezTo>
                      <a:cubicBezTo>
                        <a:pt x="6" y="32"/>
                        <a:pt x="0" y="350"/>
                        <a:pt x="149" y="698"/>
                      </a:cubicBezTo>
                      <a:cubicBezTo>
                        <a:pt x="282" y="1006"/>
                        <a:pt x="484" y="1211"/>
                        <a:pt x="592" y="1211"/>
                      </a:cubicBezTo>
                      <a:cubicBezTo>
                        <a:pt x="605" y="1211"/>
                        <a:pt x="617" y="1208"/>
                        <a:pt x="627" y="1202"/>
                      </a:cubicBezTo>
                      <a:cubicBezTo>
                        <a:pt x="723" y="1143"/>
                        <a:pt x="654" y="857"/>
                        <a:pt x="519" y="539"/>
                      </a:cubicBezTo>
                      <a:cubicBezTo>
                        <a:pt x="391" y="239"/>
                        <a:pt x="239" y="1"/>
                        <a:pt x="13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9" name="Google Shape;1739;p37"/>
                <p:cNvSpPr/>
                <p:nvPr/>
              </p:nvSpPr>
              <p:spPr>
                <a:xfrm>
                  <a:off x="1022457" y="3359156"/>
                  <a:ext cx="12075" cy="1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1292" extrusionOk="0">
                      <a:moveTo>
                        <a:pt x="153" y="0"/>
                      </a:moveTo>
                      <a:cubicBezTo>
                        <a:pt x="150" y="0"/>
                        <a:pt x="147" y="1"/>
                        <a:pt x="144" y="1"/>
                      </a:cubicBezTo>
                      <a:cubicBezTo>
                        <a:pt x="36" y="14"/>
                        <a:pt x="0" y="382"/>
                        <a:pt x="193" y="770"/>
                      </a:cubicBezTo>
                      <a:cubicBezTo>
                        <a:pt x="359" y="1102"/>
                        <a:pt x="610" y="1291"/>
                        <a:pt x="728" y="1291"/>
                      </a:cubicBezTo>
                      <a:cubicBezTo>
                        <a:pt x="748" y="1291"/>
                        <a:pt x="765" y="1286"/>
                        <a:pt x="776" y="1274"/>
                      </a:cubicBezTo>
                      <a:cubicBezTo>
                        <a:pt x="857" y="1196"/>
                        <a:pt x="713" y="919"/>
                        <a:pt x="554" y="592"/>
                      </a:cubicBezTo>
                      <a:cubicBezTo>
                        <a:pt x="394" y="276"/>
                        <a:pt x="263" y="0"/>
                        <a:pt x="15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0" name="Google Shape;1740;p37"/>
                <p:cNvSpPr/>
                <p:nvPr/>
              </p:nvSpPr>
              <p:spPr>
                <a:xfrm>
                  <a:off x="1133838" y="3436398"/>
                  <a:ext cx="11836" cy="18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0" h="1281" extrusionOk="0">
                      <a:moveTo>
                        <a:pt x="126" y="1"/>
                      </a:moveTo>
                      <a:cubicBezTo>
                        <a:pt x="120" y="1"/>
                        <a:pt x="114" y="1"/>
                        <a:pt x="108" y="3"/>
                      </a:cubicBezTo>
                      <a:cubicBezTo>
                        <a:pt x="0" y="35"/>
                        <a:pt x="10" y="383"/>
                        <a:pt x="200" y="753"/>
                      </a:cubicBezTo>
                      <a:cubicBezTo>
                        <a:pt x="365" y="1077"/>
                        <a:pt x="598" y="1281"/>
                        <a:pt x="711" y="1281"/>
                      </a:cubicBezTo>
                      <a:cubicBezTo>
                        <a:pt x="727" y="1281"/>
                        <a:pt x="740" y="1277"/>
                        <a:pt x="751" y="1268"/>
                      </a:cubicBezTo>
                      <a:cubicBezTo>
                        <a:pt x="840" y="1199"/>
                        <a:pt x="725" y="904"/>
                        <a:pt x="556" y="571"/>
                      </a:cubicBezTo>
                      <a:cubicBezTo>
                        <a:pt x="398" y="256"/>
                        <a:pt x="234" y="1"/>
                        <a:pt x="12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1" name="Google Shape;1741;p37"/>
                <p:cNvSpPr/>
                <p:nvPr/>
              </p:nvSpPr>
              <p:spPr>
                <a:xfrm>
                  <a:off x="1054991" y="3807571"/>
                  <a:ext cx="13202" cy="16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" h="1148" extrusionOk="0">
                      <a:moveTo>
                        <a:pt x="132" y="0"/>
                      </a:moveTo>
                      <a:cubicBezTo>
                        <a:pt x="117" y="0"/>
                        <a:pt x="104" y="4"/>
                        <a:pt x="93" y="11"/>
                      </a:cubicBezTo>
                      <a:cubicBezTo>
                        <a:pt x="1" y="74"/>
                        <a:pt x="94" y="374"/>
                        <a:pt x="301" y="686"/>
                      </a:cubicBezTo>
                      <a:cubicBezTo>
                        <a:pt x="484" y="959"/>
                        <a:pt x="692" y="1148"/>
                        <a:pt x="804" y="1148"/>
                      </a:cubicBezTo>
                      <a:cubicBezTo>
                        <a:pt x="819" y="1148"/>
                        <a:pt x="833" y="1144"/>
                        <a:pt x="844" y="1137"/>
                      </a:cubicBezTo>
                      <a:cubicBezTo>
                        <a:pt x="936" y="1075"/>
                        <a:pt x="843" y="773"/>
                        <a:pt x="635" y="462"/>
                      </a:cubicBezTo>
                      <a:cubicBezTo>
                        <a:pt x="453" y="189"/>
                        <a:pt x="242" y="0"/>
                        <a:pt x="132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2" name="Google Shape;1742;p37"/>
                <p:cNvSpPr/>
                <p:nvPr/>
              </p:nvSpPr>
              <p:spPr>
                <a:xfrm>
                  <a:off x="1064572" y="3901621"/>
                  <a:ext cx="14245" cy="128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1" h="909" extrusionOk="0">
                      <a:moveTo>
                        <a:pt x="144" y="1"/>
                      </a:moveTo>
                      <a:cubicBezTo>
                        <a:pt x="124" y="1"/>
                        <a:pt x="106" y="6"/>
                        <a:pt x="92" y="16"/>
                      </a:cubicBezTo>
                      <a:cubicBezTo>
                        <a:pt x="1" y="82"/>
                        <a:pt x="98" y="366"/>
                        <a:pt x="346" y="615"/>
                      </a:cubicBezTo>
                      <a:cubicBezTo>
                        <a:pt x="535" y="805"/>
                        <a:pt x="744" y="909"/>
                        <a:pt x="862" y="909"/>
                      </a:cubicBezTo>
                      <a:cubicBezTo>
                        <a:pt x="900" y="909"/>
                        <a:pt x="928" y="898"/>
                        <a:pt x="944" y="877"/>
                      </a:cubicBezTo>
                      <a:cubicBezTo>
                        <a:pt x="1010" y="786"/>
                        <a:pt x="856" y="561"/>
                        <a:pt x="633" y="334"/>
                      </a:cubicBezTo>
                      <a:cubicBezTo>
                        <a:pt x="444" y="142"/>
                        <a:pt x="253" y="1"/>
                        <a:pt x="144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3" name="Google Shape;1743;p37"/>
                <p:cNvSpPr/>
                <p:nvPr/>
              </p:nvSpPr>
              <p:spPr>
                <a:xfrm>
                  <a:off x="1240387" y="3635320"/>
                  <a:ext cx="18557" cy="2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2060" extrusionOk="0">
                      <a:moveTo>
                        <a:pt x="120" y="0"/>
                      </a:moveTo>
                      <a:cubicBezTo>
                        <a:pt x="114" y="0"/>
                        <a:pt x="109" y="1"/>
                        <a:pt x="104" y="3"/>
                      </a:cubicBezTo>
                      <a:cubicBezTo>
                        <a:pt x="0" y="46"/>
                        <a:pt x="124" y="572"/>
                        <a:pt x="441" y="1150"/>
                      </a:cubicBezTo>
                      <a:cubicBezTo>
                        <a:pt x="735" y="1686"/>
                        <a:pt x="1082" y="2060"/>
                        <a:pt x="1201" y="2060"/>
                      </a:cubicBezTo>
                      <a:cubicBezTo>
                        <a:pt x="1210" y="2060"/>
                        <a:pt x="1218" y="2058"/>
                        <a:pt x="1224" y="2053"/>
                      </a:cubicBezTo>
                      <a:cubicBezTo>
                        <a:pt x="1316" y="1989"/>
                        <a:pt x="1097" y="1514"/>
                        <a:pt x="793" y="957"/>
                      </a:cubicBezTo>
                      <a:cubicBezTo>
                        <a:pt x="504" y="425"/>
                        <a:pt x="234" y="0"/>
                        <a:pt x="120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4" name="Google Shape;1744;p37"/>
                <p:cNvSpPr/>
                <p:nvPr/>
              </p:nvSpPr>
              <p:spPr>
                <a:xfrm>
                  <a:off x="1350585" y="3808642"/>
                  <a:ext cx="13076" cy="11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" h="822" extrusionOk="0">
                      <a:moveTo>
                        <a:pt x="151" y="0"/>
                      </a:moveTo>
                      <a:cubicBezTo>
                        <a:pt x="120" y="0"/>
                        <a:pt x="95" y="8"/>
                        <a:pt x="78" y="25"/>
                      </a:cubicBezTo>
                      <a:cubicBezTo>
                        <a:pt x="1" y="104"/>
                        <a:pt x="108" y="341"/>
                        <a:pt x="321" y="554"/>
                      </a:cubicBezTo>
                      <a:cubicBezTo>
                        <a:pt x="487" y="719"/>
                        <a:pt x="667" y="821"/>
                        <a:pt x="776" y="821"/>
                      </a:cubicBezTo>
                      <a:cubicBezTo>
                        <a:pt x="807" y="821"/>
                        <a:pt x="832" y="813"/>
                        <a:pt x="849" y="796"/>
                      </a:cubicBezTo>
                      <a:cubicBezTo>
                        <a:pt x="928" y="719"/>
                        <a:pt x="819" y="482"/>
                        <a:pt x="606" y="269"/>
                      </a:cubicBezTo>
                      <a:cubicBezTo>
                        <a:pt x="440" y="103"/>
                        <a:pt x="259" y="0"/>
                        <a:pt x="151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5" name="Google Shape;1745;p37"/>
                <p:cNvSpPr/>
                <p:nvPr/>
              </p:nvSpPr>
              <p:spPr>
                <a:xfrm>
                  <a:off x="1215997" y="3999744"/>
                  <a:ext cx="14315" cy="7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" h="521" extrusionOk="0">
                      <a:moveTo>
                        <a:pt x="235" y="1"/>
                      </a:moveTo>
                      <a:cubicBezTo>
                        <a:pt x="134" y="1"/>
                        <a:pt x="61" y="27"/>
                        <a:pt x="40" y="80"/>
                      </a:cubicBezTo>
                      <a:cubicBezTo>
                        <a:pt x="0" y="184"/>
                        <a:pt x="177" y="349"/>
                        <a:pt x="436" y="448"/>
                      </a:cubicBezTo>
                      <a:cubicBezTo>
                        <a:pt x="562" y="496"/>
                        <a:pt x="684" y="521"/>
                        <a:pt x="781" y="521"/>
                      </a:cubicBezTo>
                      <a:cubicBezTo>
                        <a:pt x="882" y="521"/>
                        <a:pt x="955" y="494"/>
                        <a:pt x="976" y="441"/>
                      </a:cubicBezTo>
                      <a:cubicBezTo>
                        <a:pt x="1016" y="337"/>
                        <a:pt x="839" y="172"/>
                        <a:pt x="579" y="74"/>
                      </a:cubicBezTo>
                      <a:cubicBezTo>
                        <a:pt x="453" y="25"/>
                        <a:pt x="331" y="1"/>
                        <a:pt x="23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6" name="Google Shape;1746;p37"/>
                <p:cNvSpPr/>
                <p:nvPr/>
              </p:nvSpPr>
              <p:spPr>
                <a:xfrm>
                  <a:off x="1240753" y="3842556"/>
                  <a:ext cx="21163" cy="16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2" h="1169" extrusionOk="0">
                      <a:moveTo>
                        <a:pt x="128" y="0"/>
                      </a:moveTo>
                      <a:cubicBezTo>
                        <a:pt x="112" y="0"/>
                        <a:pt x="99" y="4"/>
                        <a:pt x="89" y="12"/>
                      </a:cubicBezTo>
                      <a:cubicBezTo>
                        <a:pt x="1" y="76"/>
                        <a:pt x="186" y="468"/>
                        <a:pt x="586" y="797"/>
                      </a:cubicBezTo>
                      <a:cubicBezTo>
                        <a:pt x="892" y="1047"/>
                        <a:pt x="1208" y="1168"/>
                        <a:pt x="1361" y="1168"/>
                      </a:cubicBezTo>
                      <a:cubicBezTo>
                        <a:pt x="1409" y="1168"/>
                        <a:pt x="1441" y="1157"/>
                        <a:pt x="1452" y="1133"/>
                      </a:cubicBezTo>
                      <a:cubicBezTo>
                        <a:pt x="1502" y="1032"/>
                        <a:pt x="1200" y="783"/>
                        <a:pt x="842" y="487"/>
                      </a:cubicBezTo>
                      <a:cubicBezTo>
                        <a:pt x="522" y="225"/>
                        <a:pt x="249" y="0"/>
                        <a:pt x="128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7" name="Google Shape;1747;p37"/>
                <p:cNvSpPr/>
                <p:nvPr/>
              </p:nvSpPr>
              <p:spPr>
                <a:xfrm>
                  <a:off x="1392573" y="3740164"/>
                  <a:ext cx="12470" cy="14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1039" extrusionOk="0">
                      <a:moveTo>
                        <a:pt x="136" y="0"/>
                      </a:moveTo>
                      <a:cubicBezTo>
                        <a:pt x="113" y="0"/>
                        <a:pt x="94" y="6"/>
                        <a:pt x="81" y="19"/>
                      </a:cubicBezTo>
                      <a:cubicBezTo>
                        <a:pt x="1" y="93"/>
                        <a:pt x="111" y="352"/>
                        <a:pt x="297" y="619"/>
                      </a:cubicBezTo>
                      <a:cubicBezTo>
                        <a:pt x="462" y="857"/>
                        <a:pt x="642" y="1038"/>
                        <a:pt x="749" y="1038"/>
                      </a:cubicBezTo>
                      <a:cubicBezTo>
                        <a:pt x="763" y="1038"/>
                        <a:pt x="775" y="1036"/>
                        <a:pt x="786" y="1030"/>
                      </a:cubicBezTo>
                      <a:cubicBezTo>
                        <a:pt x="884" y="981"/>
                        <a:pt x="831" y="681"/>
                        <a:pt x="627" y="390"/>
                      </a:cubicBezTo>
                      <a:cubicBezTo>
                        <a:pt x="457" y="147"/>
                        <a:pt x="248" y="0"/>
                        <a:pt x="13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8" name="Google Shape;1748;p37"/>
                <p:cNvSpPr/>
                <p:nvPr/>
              </p:nvSpPr>
              <p:spPr>
                <a:xfrm>
                  <a:off x="1137854" y="3670306"/>
                  <a:ext cx="14837" cy="242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3" h="1724" extrusionOk="0">
                      <a:moveTo>
                        <a:pt x="120" y="1"/>
                      </a:moveTo>
                      <a:cubicBezTo>
                        <a:pt x="112" y="1"/>
                        <a:pt x="105" y="2"/>
                        <a:pt x="99" y="5"/>
                      </a:cubicBezTo>
                      <a:cubicBezTo>
                        <a:pt x="0" y="54"/>
                        <a:pt x="111" y="479"/>
                        <a:pt x="346" y="951"/>
                      </a:cubicBezTo>
                      <a:cubicBezTo>
                        <a:pt x="568" y="1394"/>
                        <a:pt x="820" y="1723"/>
                        <a:pt x="932" y="1723"/>
                      </a:cubicBezTo>
                      <a:cubicBezTo>
                        <a:pt x="939" y="1723"/>
                        <a:pt x="946" y="1722"/>
                        <a:pt x="953" y="1719"/>
                      </a:cubicBezTo>
                      <a:cubicBezTo>
                        <a:pt x="1052" y="1668"/>
                        <a:pt x="942" y="1245"/>
                        <a:pt x="707" y="772"/>
                      </a:cubicBezTo>
                      <a:cubicBezTo>
                        <a:pt x="485" y="330"/>
                        <a:pt x="233" y="1"/>
                        <a:pt x="120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9" name="Google Shape;1749;p37"/>
                <p:cNvSpPr/>
                <p:nvPr/>
              </p:nvSpPr>
              <p:spPr>
                <a:xfrm>
                  <a:off x="1415948" y="3922066"/>
                  <a:ext cx="18514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4" h="661" extrusionOk="0">
                      <a:moveTo>
                        <a:pt x="195" y="1"/>
                      </a:moveTo>
                      <a:cubicBezTo>
                        <a:pt x="117" y="1"/>
                        <a:pt x="64" y="19"/>
                        <a:pt x="47" y="56"/>
                      </a:cubicBezTo>
                      <a:cubicBezTo>
                        <a:pt x="1" y="157"/>
                        <a:pt x="238" y="362"/>
                        <a:pt x="575" y="514"/>
                      </a:cubicBezTo>
                      <a:cubicBezTo>
                        <a:pt x="787" y="609"/>
                        <a:pt x="988" y="661"/>
                        <a:pt x="1120" y="661"/>
                      </a:cubicBezTo>
                      <a:cubicBezTo>
                        <a:pt x="1198" y="661"/>
                        <a:pt x="1252" y="643"/>
                        <a:pt x="1269" y="604"/>
                      </a:cubicBezTo>
                      <a:cubicBezTo>
                        <a:pt x="1314" y="503"/>
                        <a:pt x="1077" y="298"/>
                        <a:pt x="739" y="147"/>
                      </a:cubicBezTo>
                      <a:cubicBezTo>
                        <a:pt x="527" y="52"/>
                        <a:pt x="326" y="1"/>
                        <a:pt x="19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0" name="Google Shape;1750;p37"/>
                <p:cNvSpPr/>
                <p:nvPr/>
              </p:nvSpPr>
              <p:spPr>
                <a:xfrm>
                  <a:off x="1513198" y="3851827"/>
                  <a:ext cx="7496" cy="6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431" extrusionOk="0">
                      <a:moveTo>
                        <a:pt x="239" y="1"/>
                      </a:moveTo>
                      <a:cubicBezTo>
                        <a:pt x="190" y="1"/>
                        <a:pt x="140" y="13"/>
                        <a:pt x="95" y="42"/>
                      </a:cubicBezTo>
                      <a:cubicBezTo>
                        <a:pt x="1" y="100"/>
                        <a:pt x="15" y="285"/>
                        <a:pt x="180" y="384"/>
                      </a:cubicBezTo>
                      <a:cubicBezTo>
                        <a:pt x="234" y="416"/>
                        <a:pt x="289" y="430"/>
                        <a:pt x="338" y="430"/>
                      </a:cubicBezTo>
                      <a:cubicBezTo>
                        <a:pt x="439" y="430"/>
                        <a:pt x="518" y="371"/>
                        <a:pt x="522" y="297"/>
                      </a:cubicBezTo>
                      <a:cubicBezTo>
                        <a:pt x="532" y="187"/>
                        <a:pt x="465" y="88"/>
                        <a:pt x="387" y="39"/>
                      </a:cubicBezTo>
                      <a:cubicBezTo>
                        <a:pt x="344" y="15"/>
                        <a:pt x="292" y="1"/>
                        <a:pt x="239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1" name="Google Shape;1751;p37"/>
                <p:cNvSpPr/>
                <p:nvPr/>
              </p:nvSpPr>
              <p:spPr>
                <a:xfrm>
                  <a:off x="1580534" y="3952543"/>
                  <a:ext cx="32139" cy="10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" h="734" extrusionOk="0">
                      <a:moveTo>
                        <a:pt x="225" y="0"/>
                      </a:moveTo>
                      <a:cubicBezTo>
                        <a:pt x="112" y="0"/>
                        <a:pt x="42" y="18"/>
                        <a:pt x="31" y="55"/>
                      </a:cubicBezTo>
                      <a:cubicBezTo>
                        <a:pt x="1" y="163"/>
                        <a:pt x="473" y="388"/>
                        <a:pt x="1086" y="561"/>
                      </a:cubicBezTo>
                      <a:cubicBezTo>
                        <a:pt x="1485" y="672"/>
                        <a:pt x="1846" y="734"/>
                        <a:pt x="2057" y="734"/>
                      </a:cubicBezTo>
                      <a:cubicBezTo>
                        <a:pt x="2170" y="734"/>
                        <a:pt x="2240" y="716"/>
                        <a:pt x="2250" y="679"/>
                      </a:cubicBezTo>
                      <a:cubicBezTo>
                        <a:pt x="2281" y="571"/>
                        <a:pt x="1807" y="347"/>
                        <a:pt x="1195" y="174"/>
                      </a:cubicBezTo>
                      <a:cubicBezTo>
                        <a:pt x="796" y="62"/>
                        <a:pt x="436" y="0"/>
                        <a:pt x="225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2" name="Google Shape;1752;p37"/>
                <p:cNvSpPr/>
                <p:nvPr/>
              </p:nvSpPr>
              <p:spPr>
                <a:xfrm>
                  <a:off x="1585536" y="4008832"/>
                  <a:ext cx="22192" cy="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5" h="410" extrusionOk="0">
                      <a:moveTo>
                        <a:pt x="1005" y="1"/>
                      </a:moveTo>
                      <a:cubicBezTo>
                        <a:pt x="932" y="1"/>
                        <a:pt x="855" y="3"/>
                        <a:pt x="775" y="6"/>
                      </a:cubicBezTo>
                      <a:cubicBezTo>
                        <a:pt x="363" y="23"/>
                        <a:pt x="21" y="83"/>
                        <a:pt x="10" y="195"/>
                      </a:cubicBezTo>
                      <a:cubicBezTo>
                        <a:pt x="0" y="298"/>
                        <a:pt x="298" y="409"/>
                        <a:pt x="692" y="409"/>
                      </a:cubicBezTo>
                      <a:cubicBezTo>
                        <a:pt x="725" y="409"/>
                        <a:pt x="759" y="408"/>
                        <a:pt x="794" y="407"/>
                      </a:cubicBezTo>
                      <a:cubicBezTo>
                        <a:pt x="1237" y="385"/>
                        <a:pt x="1575" y="231"/>
                        <a:pt x="1553" y="123"/>
                      </a:cubicBezTo>
                      <a:cubicBezTo>
                        <a:pt x="1536" y="34"/>
                        <a:pt x="1308" y="1"/>
                        <a:pt x="100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3" name="Google Shape;1753;p37"/>
                <p:cNvSpPr/>
                <p:nvPr/>
              </p:nvSpPr>
              <p:spPr>
                <a:xfrm>
                  <a:off x="1711838" y="3925659"/>
                  <a:ext cx="11892" cy="6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" h="460" extrusionOk="0">
                      <a:moveTo>
                        <a:pt x="262" y="1"/>
                      </a:moveTo>
                      <a:cubicBezTo>
                        <a:pt x="147" y="1"/>
                        <a:pt x="59" y="37"/>
                        <a:pt x="37" y="103"/>
                      </a:cubicBezTo>
                      <a:cubicBezTo>
                        <a:pt x="1" y="208"/>
                        <a:pt x="146" y="351"/>
                        <a:pt x="359" y="421"/>
                      </a:cubicBezTo>
                      <a:cubicBezTo>
                        <a:pt x="438" y="447"/>
                        <a:pt x="516" y="459"/>
                        <a:pt x="583" y="459"/>
                      </a:cubicBezTo>
                      <a:cubicBezTo>
                        <a:pt x="699" y="459"/>
                        <a:pt x="787" y="424"/>
                        <a:pt x="808" y="357"/>
                      </a:cubicBezTo>
                      <a:cubicBezTo>
                        <a:pt x="843" y="251"/>
                        <a:pt x="698" y="110"/>
                        <a:pt x="485" y="39"/>
                      </a:cubicBezTo>
                      <a:cubicBezTo>
                        <a:pt x="406" y="13"/>
                        <a:pt x="329" y="1"/>
                        <a:pt x="262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4" name="Google Shape;1754;p37"/>
                <p:cNvSpPr/>
                <p:nvPr/>
              </p:nvSpPr>
              <p:spPr>
                <a:xfrm>
                  <a:off x="1576490" y="3692780"/>
                  <a:ext cx="18458" cy="10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0" h="770" extrusionOk="0">
                      <a:moveTo>
                        <a:pt x="166" y="1"/>
                      </a:moveTo>
                      <a:cubicBezTo>
                        <a:pt x="111" y="1"/>
                        <a:pt x="72" y="14"/>
                        <a:pt x="56" y="43"/>
                      </a:cubicBezTo>
                      <a:cubicBezTo>
                        <a:pt x="0" y="138"/>
                        <a:pt x="225" y="370"/>
                        <a:pt x="555" y="559"/>
                      </a:cubicBezTo>
                      <a:cubicBezTo>
                        <a:pt x="788" y="693"/>
                        <a:pt x="1013" y="770"/>
                        <a:pt x="1144" y="770"/>
                      </a:cubicBezTo>
                      <a:cubicBezTo>
                        <a:pt x="1199" y="770"/>
                        <a:pt x="1238" y="756"/>
                        <a:pt x="1255" y="728"/>
                      </a:cubicBezTo>
                      <a:cubicBezTo>
                        <a:pt x="1309" y="631"/>
                        <a:pt x="1086" y="399"/>
                        <a:pt x="755" y="210"/>
                      </a:cubicBezTo>
                      <a:cubicBezTo>
                        <a:pt x="521" y="77"/>
                        <a:pt x="297" y="1"/>
                        <a:pt x="166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5" name="Google Shape;1755;p37"/>
                <p:cNvSpPr/>
                <p:nvPr/>
              </p:nvSpPr>
              <p:spPr>
                <a:xfrm>
                  <a:off x="1666243" y="3570112"/>
                  <a:ext cx="10906" cy="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4" h="893" extrusionOk="0">
                      <a:moveTo>
                        <a:pt x="134" y="0"/>
                      </a:moveTo>
                      <a:cubicBezTo>
                        <a:pt x="124" y="0"/>
                        <a:pt x="114" y="2"/>
                        <a:pt x="104" y="5"/>
                      </a:cubicBezTo>
                      <a:cubicBezTo>
                        <a:pt x="0" y="40"/>
                        <a:pt x="1" y="319"/>
                        <a:pt x="188" y="584"/>
                      </a:cubicBezTo>
                      <a:cubicBezTo>
                        <a:pt x="329" y="787"/>
                        <a:pt x="514" y="893"/>
                        <a:pt x="625" y="893"/>
                      </a:cubicBezTo>
                      <a:cubicBezTo>
                        <a:pt x="659" y="893"/>
                        <a:pt x="686" y="883"/>
                        <a:pt x="703" y="862"/>
                      </a:cubicBezTo>
                      <a:cubicBezTo>
                        <a:pt x="773" y="776"/>
                        <a:pt x="665" y="569"/>
                        <a:pt x="516" y="355"/>
                      </a:cubicBezTo>
                      <a:cubicBezTo>
                        <a:pt x="380" y="161"/>
                        <a:pt x="239" y="0"/>
                        <a:pt x="134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6" name="Google Shape;1756;p37"/>
                <p:cNvSpPr/>
                <p:nvPr/>
              </p:nvSpPr>
              <p:spPr>
                <a:xfrm>
                  <a:off x="1493782" y="3592966"/>
                  <a:ext cx="10046" cy="12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" h="878" extrusionOk="0">
                      <a:moveTo>
                        <a:pt x="143" y="0"/>
                      </a:moveTo>
                      <a:cubicBezTo>
                        <a:pt x="125" y="0"/>
                        <a:pt x="109" y="5"/>
                        <a:pt x="95" y="13"/>
                      </a:cubicBezTo>
                      <a:cubicBezTo>
                        <a:pt x="1" y="72"/>
                        <a:pt x="40" y="310"/>
                        <a:pt x="184" y="544"/>
                      </a:cubicBezTo>
                      <a:cubicBezTo>
                        <a:pt x="307" y="744"/>
                        <a:pt x="466" y="878"/>
                        <a:pt x="569" y="878"/>
                      </a:cubicBezTo>
                      <a:cubicBezTo>
                        <a:pt x="587" y="878"/>
                        <a:pt x="604" y="873"/>
                        <a:pt x="618" y="864"/>
                      </a:cubicBezTo>
                      <a:cubicBezTo>
                        <a:pt x="712" y="806"/>
                        <a:pt x="671" y="569"/>
                        <a:pt x="527" y="334"/>
                      </a:cubicBezTo>
                      <a:cubicBezTo>
                        <a:pt x="405" y="134"/>
                        <a:pt x="246" y="0"/>
                        <a:pt x="14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7" name="Google Shape;1757;p37"/>
                <p:cNvSpPr/>
                <p:nvPr/>
              </p:nvSpPr>
              <p:spPr>
                <a:xfrm>
                  <a:off x="1694057" y="3673828"/>
                  <a:ext cx="15908" cy="23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9" h="1643" extrusionOk="0">
                      <a:moveTo>
                        <a:pt x="121" y="1"/>
                      </a:moveTo>
                      <a:cubicBezTo>
                        <a:pt x="112" y="1"/>
                        <a:pt x="103" y="3"/>
                        <a:pt x="96" y="7"/>
                      </a:cubicBezTo>
                      <a:cubicBezTo>
                        <a:pt x="0" y="63"/>
                        <a:pt x="132" y="472"/>
                        <a:pt x="390" y="922"/>
                      </a:cubicBezTo>
                      <a:cubicBezTo>
                        <a:pt x="630" y="1337"/>
                        <a:pt x="893" y="1643"/>
                        <a:pt x="1008" y="1643"/>
                      </a:cubicBezTo>
                      <a:cubicBezTo>
                        <a:pt x="1017" y="1643"/>
                        <a:pt x="1025" y="1641"/>
                        <a:pt x="1033" y="1636"/>
                      </a:cubicBezTo>
                      <a:cubicBezTo>
                        <a:pt x="1129" y="1582"/>
                        <a:pt x="997" y="1171"/>
                        <a:pt x="739" y="722"/>
                      </a:cubicBezTo>
                      <a:cubicBezTo>
                        <a:pt x="500" y="306"/>
                        <a:pt x="236" y="1"/>
                        <a:pt x="12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8" name="Google Shape;1758;p37"/>
                <p:cNvSpPr/>
                <p:nvPr/>
              </p:nvSpPr>
              <p:spPr>
                <a:xfrm>
                  <a:off x="1685279" y="3366342"/>
                  <a:ext cx="7031" cy="229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1628" extrusionOk="0">
                      <a:moveTo>
                        <a:pt x="203" y="1"/>
                      </a:moveTo>
                      <a:cubicBezTo>
                        <a:pt x="90" y="1"/>
                        <a:pt x="1" y="377"/>
                        <a:pt x="53" y="840"/>
                      </a:cubicBezTo>
                      <a:cubicBezTo>
                        <a:pt x="103" y="1287"/>
                        <a:pt x="263" y="1628"/>
                        <a:pt x="371" y="1628"/>
                      </a:cubicBezTo>
                      <a:cubicBezTo>
                        <a:pt x="375" y="1628"/>
                        <a:pt x="379" y="1627"/>
                        <a:pt x="383" y="1626"/>
                      </a:cubicBezTo>
                      <a:cubicBezTo>
                        <a:pt x="492" y="1601"/>
                        <a:pt x="498" y="1234"/>
                        <a:pt x="452" y="796"/>
                      </a:cubicBezTo>
                      <a:cubicBezTo>
                        <a:pt x="405" y="359"/>
                        <a:pt x="315" y="2"/>
                        <a:pt x="203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9" name="Google Shape;1759;p37"/>
                <p:cNvSpPr/>
                <p:nvPr/>
              </p:nvSpPr>
              <p:spPr>
                <a:xfrm>
                  <a:off x="1602049" y="3442344"/>
                  <a:ext cx="8355" cy="18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" h="1281" extrusionOk="0">
                      <a:moveTo>
                        <a:pt x="128" y="0"/>
                      </a:moveTo>
                      <a:cubicBezTo>
                        <a:pt x="122" y="0"/>
                        <a:pt x="116" y="1"/>
                        <a:pt x="110" y="3"/>
                      </a:cubicBezTo>
                      <a:cubicBezTo>
                        <a:pt x="4" y="35"/>
                        <a:pt x="1" y="345"/>
                        <a:pt x="105" y="697"/>
                      </a:cubicBezTo>
                      <a:cubicBezTo>
                        <a:pt x="203" y="1031"/>
                        <a:pt x="359" y="1281"/>
                        <a:pt x="466" y="1281"/>
                      </a:cubicBezTo>
                      <a:cubicBezTo>
                        <a:pt x="472" y="1281"/>
                        <a:pt x="478" y="1280"/>
                        <a:pt x="484" y="1279"/>
                      </a:cubicBezTo>
                      <a:cubicBezTo>
                        <a:pt x="590" y="1247"/>
                        <a:pt x="593" y="937"/>
                        <a:pt x="490" y="584"/>
                      </a:cubicBezTo>
                      <a:cubicBezTo>
                        <a:pt x="392" y="250"/>
                        <a:pt x="234" y="0"/>
                        <a:pt x="128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0" name="Google Shape;1760;p37"/>
                <p:cNvSpPr/>
                <p:nvPr/>
              </p:nvSpPr>
              <p:spPr>
                <a:xfrm>
                  <a:off x="1830645" y="3249409"/>
                  <a:ext cx="7538" cy="157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" h="1117" extrusionOk="0">
                      <a:moveTo>
                        <a:pt x="156" y="0"/>
                      </a:moveTo>
                      <a:cubicBezTo>
                        <a:pt x="150" y="0"/>
                        <a:pt x="145" y="1"/>
                        <a:pt x="139" y="2"/>
                      </a:cubicBezTo>
                      <a:cubicBezTo>
                        <a:pt x="32" y="26"/>
                        <a:pt x="1" y="296"/>
                        <a:pt x="71" y="603"/>
                      </a:cubicBezTo>
                      <a:cubicBezTo>
                        <a:pt x="138" y="895"/>
                        <a:pt x="274" y="1116"/>
                        <a:pt x="379" y="1116"/>
                      </a:cubicBezTo>
                      <a:cubicBezTo>
                        <a:pt x="385" y="1116"/>
                        <a:pt x="391" y="1115"/>
                        <a:pt x="396" y="1114"/>
                      </a:cubicBezTo>
                      <a:cubicBezTo>
                        <a:pt x="505" y="1090"/>
                        <a:pt x="534" y="820"/>
                        <a:pt x="463" y="513"/>
                      </a:cubicBezTo>
                      <a:cubicBezTo>
                        <a:pt x="394" y="221"/>
                        <a:pt x="261" y="0"/>
                        <a:pt x="15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1" name="Google Shape;1761;p37"/>
                <p:cNvSpPr/>
                <p:nvPr/>
              </p:nvSpPr>
              <p:spPr>
                <a:xfrm>
                  <a:off x="1874324" y="3385674"/>
                  <a:ext cx="10652" cy="20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" h="1461" extrusionOk="0">
                      <a:moveTo>
                        <a:pt x="141" y="1"/>
                      </a:moveTo>
                      <a:cubicBezTo>
                        <a:pt x="137" y="1"/>
                        <a:pt x="133" y="1"/>
                        <a:pt x="130" y="2"/>
                      </a:cubicBezTo>
                      <a:cubicBezTo>
                        <a:pt x="19" y="23"/>
                        <a:pt x="1" y="395"/>
                        <a:pt x="154" y="814"/>
                      </a:cubicBezTo>
                      <a:cubicBezTo>
                        <a:pt x="294" y="1200"/>
                        <a:pt x="520" y="1461"/>
                        <a:pt x="631" y="1461"/>
                      </a:cubicBezTo>
                      <a:cubicBezTo>
                        <a:pt x="641" y="1461"/>
                        <a:pt x="650" y="1459"/>
                        <a:pt x="658" y="1454"/>
                      </a:cubicBezTo>
                      <a:cubicBezTo>
                        <a:pt x="755" y="1399"/>
                        <a:pt x="670" y="1063"/>
                        <a:pt x="532" y="677"/>
                      </a:cubicBezTo>
                      <a:cubicBezTo>
                        <a:pt x="396" y="304"/>
                        <a:pt x="250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2" name="Google Shape;1762;p37"/>
                <p:cNvSpPr/>
                <p:nvPr/>
              </p:nvSpPr>
              <p:spPr>
                <a:xfrm>
                  <a:off x="1605882" y="3287861"/>
                  <a:ext cx="9849" cy="12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9" h="889" extrusionOk="0">
                      <a:moveTo>
                        <a:pt x="141" y="1"/>
                      </a:moveTo>
                      <a:cubicBezTo>
                        <a:pt x="131" y="1"/>
                        <a:pt x="120" y="2"/>
                        <a:pt x="111" y="6"/>
                      </a:cubicBezTo>
                      <a:cubicBezTo>
                        <a:pt x="6" y="42"/>
                        <a:pt x="0" y="301"/>
                        <a:pt x="153" y="559"/>
                      </a:cubicBezTo>
                      <a:cubicBezTo>
                        <a:pt x="276" y="768"/>
                        <a:pt x="448" y="889"/>
                        <a:pt x="554" y="889"/>
                      </a:cubicBezTo>
                      <a:cubicBezTo>
                        <a:pt x="579" y="889"/>
                        <a:pt x="600" y="882"/>
                        <a:pt x="616" y="868"/>
                      </a:cubicBezTo>
                      <a:cubicBezTo>
                        <a:pt x="699" y="793"/>
                        <a:pt x="627" y="578"/>
                        <a:pt x="499" y="357"/>
                      </a:cubicBezTo>
                      <a:cubicBezTo>
                        <a:pt x="383" y="156"/>
                        <a:pt x="245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3" name="Google Shape;1763;p37"/>
                <p:cNvSpPr/>
                <p:nvPr/>
              </p:nvSpPr>
              <p:spPr>
                <a:xfrm>
                  <a:off x="2027173" y="3104607"/>
                  <a:ext cx="6890" cy="133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947" extrusionOk="0">
                      <a:moveTo>
                        <a:pt x="176" y="0"/>
                      </a:moveTo>
                      <a:cubicBezTo>
                        <a:pt x="171" y="0"/>
                        <a:pt x="167" y="1"/>
                        <a:pt x="162" y="2"/>
                      </a:cubicBezTo>
                      <a:cubicBezTo>
                        <a:pt x="53" y="22"/>
                        <a:pt x="1" y="248"/>
                        <a:pt x="47" y="509"/>
                      </a:cubicBezTo>
                      <a:cubicBezTo>
                        <a:pt x="91" y="757"/>
                        <a:pt x="208" y="946"/>
                        <a:pt x="313" y="946"/>
                      </a:cubicBezTo>
                      <a:cubicBezTo>
                        <a:pt x="318" y="946"/>
                        <a:pt x="323" y="946"/>
                        <a:pt x="328" y="945"/>
                      </a:cubicBezTo>
                      <a:cubicBezTo>
                        <a:pt x="437" y="925"/>
                        <a:pt x="489" y="699"/>
                        <a:pt x="442" y="438"/>
                      </a:cubicBezTo>
                      <a:cubicBezTo>
                        <a:pt x="398" y="190"/>
                        <a:pt x="282" y="0"/>
                        <a:pt x="176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4" name="Google Shape;1764;p37"/>
                <p:cNvSpPr/>
                <p:nvPr/>
              </p:nvSpPr>
              <p:spPr>
                <a:xfrm>
                  <a:off x="2107063" y="3094969"/>
                  <a:ext cx="7496" cy="26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1887" extrusionOk="0">
                      <a:moveTo>
                        <a:pt x="153" y="0"/>
                      </a:moveTo>
                      <a:cubicBezTo>
                        <a:pt x="151" y="0"/>
                        <a:pt x="149" y="0"/>
                        <a:pt x="147" y="1"/>
                      </a:cubicBezTo>
                      <a:cubicBezTo>
                        <a:pt x="37" y="14"/>
                        <a:pt x="1" y="448"/>
                        <a:pt x="67" y="968"/>
                      </a:cubicBezTo>
                      <a:cubicBezTo>
                        <a:pt x="131" y="1480"/>
                        <a:pt x="270" y="1886"/>
                        <a:pt x="380" y="1886"/>
                      </a:cubicBezTo>
                      <a:cubicBezTo>
                        <a:pt x="382" y="1886"/>
                        <a:pt x="383" y="1886"/>
                        <a:pt x="385" y="1886"/>
                      </a:cubicBezTo>
                      <a:cubicBezTo>
                        <a:pt x="496" y="1872"/>
                        <a:pt x="532" y="1439"/>
                        <a:pt x="465" y="917"/>
                      </a:cubicBezTo>
                      <a:cubicBezTo>
                        <a:pt x="401" y="406"/>
                        <a:pt x="263" y="0"/>
                        <a:pt x="153" y="0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5" name="Google Shape;1765;p37"/>
                <p:cNvSpPr/>
                <p:nvPr/>
              </p:nvSpPr>
              <p:spPr>
                <a:xfrm>
                  <a:off x="1798266" y="4048369"/>
                  <a:ext cx="15795" cy="152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1" h="1079" extrusionOk="0">
                      <a:moveTo>
                        <a:pt x="985" y="1"/>
                      </a:moveTo>
                      <a:cubicBezTo>
                        <a:pt x="868" y="1"/>
                        <a:pt x="634" y="161"/>
                        <a:pt x="412" y="404"/>
                      </a:cubicBezTo>
                      <a:cubicBezTo>
                        <a:pt x="148" y="691"/>
                        <a:pt x="0" y="986"/>
                        <a:pt x="83" y="1061"/>
                      </a:cubicBezTo>
                      <a:cubicBezTo>
                        <a:pt x="95" y="1073"/>
                        <a:pt x="113" y="1078"/>
                        <a:pt x="135" y="1078"/>
                      </a:cubicBezTo>
                      <a:cubicBezTo>
                        <a:pt x="252" y="1078"/>
                        <a:pt x="486" y="918"/>
                        <a:pt x="708" y="675"/>
                      </a:cubicBezTo>
                      <a:cubicBezTo>
                        <a:pt x="973" y="386"/>
                        <a:pt x="1120" y="92"/>
                        <a:pt x="1038" y="18"/>
                      </a:cubicBezTo>
                      <a:cubicBezTo>
                        <a:pt x="1025" y="6"/>
                        <a:pt x="1007" y="1"/>
                        <a:pt x="985" y="1"/>
                      </a:cubicBezTo>
                      <a:close/>
                    </a:path>
                  </a:pathLst>
                </a:custGeom>
                <a:solidFill>
                  <a:srgbClr val="FD6F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766" name="Google Shape;1766;p37"/>
              <p:cNvSpPr/>
              <p:nvPr/>
            </p:nvSpPr>
            <p:spPr>
              <a:xfrm>
                <a:off x="2410407" y="2749158"/>
                <a:ext cx="5664" cy="2582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1833" extrusionOk="0">
                    <a:moveTo>
                      <a:pt x="201" y="0"/>
                    </a:moveTo>
                    <a:cubicBezTo>
                      <a:pt x="91" y="0"/>
                      <a:pt x="0" y="410"/>
                      <a:pt x="0" y="916"/>
                    </a:cubicBezTo>
                    <a:cubicBezTo>
                      <a:pt x="0" y="1421"/>
                      <a:pt x="91" y="1832"/>
                      <a:pt x="201" y="1832"/>
                    </a:cubicBezTo>
                    <a:cubicBezTo>
                      <a:pt x="312" y="1832"/>
                      <a:pt x="402" y="1421"/>
                      <a:pt x="402" y="916"/>
                    </a:cubicBezTo>
                    <a:cubicBezTo>
                      <a:pt x="402" y="410"/>
                      <a:pt x="312" y="0"/>
                      <a:pt x="201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7" name="Google Shape;1767;p37"/>
              <p:cNvSpPr/>
              <p:nvPr/>
            </p:nvSpPr>
            <p:spPr>
              <a:xfrm>
                <a:off x="2517350" y="2791555"/>
                <a:ext cx="5664" cy="25827"/>
              </a:xfrm>
              <a:custGeom>
                <a:avLst/>
                <a:gdLst/>
                <a:ahLst/>
                <a:cxnLst/>
                <a:rect l="l" t="t" r="r" b="b"/>
                <a:pathLst>
                  <a:path w="402" h="1833" extrusionOk="0">
                    <a:moveTo>
                      <a:pt x="201" y="1"/>
                    </a:moveTo>
                    <a:cubicBezTo>
                      <a:pt x="89" y="1"/>
                      <a:pt x="0" y="411"/>
                      <a:pt x="0" y="916"/>
                    </a:cubicBezTo>
                    <a:cubicBezTo>
                      <a:pt x="0" y="1423"/>
                      <a:pt x="89" y="1833"/>
                      <a:pt x="201" y="1833"/>
                    </a:cubicBezTo>
                    <a:cubicBezTo>
                      <a:pt x="311" y="1833"/>
                      <a:pt x="402" y="1423"/>
                      <a:pt x="402" y="916"/>
                    </a:cubicBezTo>
                    <a:cubicBezTo>
                      <a:pt x="402" y="411"/>
                      <a:pt x="311" y="1"/>
                      <a:pt x="201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8" name="Google Shape;1768;p37"/>
              <p:cNvSpPr/>
              <p:nvPr/>
            </p:nvSpPr>
            <p:spPr>
              <a:xfrm>
                <a:off x="2448534" y="2822905"/>
                <a:ext cx="6679" cy="29519"/>
              </a:xfrm>
              <a:custGeom>
                <a:avLst/>
                <a:gdLst/>
                <a:ahLst/>
                <a:cxnLst/>
                <a:rect l="l" t="t" r="r" b="b"/>
                <a:pathLst>
                  <a:path w="474" h="2095" extrusionOk="0">
                    <a:moveTo>
                      <a:pt x="246" y="0"/>
                    </a:moveTo>
                    <a:cubicBezTo>
                      <a:pt x="246" y="0"/>
                      <a:pt x="245" y="0"/>
                      <a:pt x="244" y="0"/>
                    </a:cubicBezTo>
                    <a:cubicBezTo>
                      <a:pt x="132" y="8"/>
                      <a:pt x="73" y="473"/>
                      <a:pt x="37" y="1038"/>
                    </a:cubicBezTo>
                    <a:cubicBezTo>
                      <a:pt x="0" y="1602"/>
                      <a:pt x="2" y="2073"/>
                      <a:pt x="113" y="2094"/>
                    </a:cubicBezTo>
                    <a:cubicBezTo>
                      <a:pt x="116" y="2095"/>
                      <a:pt x="118" y="2095"/>
                      <a:pt x="121" y="2095"/>
                    </a:cubicBezTo>
                    <a:cubicBezTo>
                      <a:pt x="228" y="2095"/>
                      <a:pt x="403" y="1645"/>
                      <a:pt x="438" y="1063"/>
                    </a:cubicBezTo>
                    <a:cubicBezTo>
                      <a:pt x="474" y="472"/>
                      <a:pt x="355" y="0"/>
                      <a:pt x="24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37"/>
              <p:cNvSpPr/>
              <p:nvPr/>
            </p:nvSpPr>
            <p:spPr>
              <a:xfrm>
                <a:off x="2361740" y="2861624"/>
                <a:ext cx="8877" cy="35028"/>
              </a:xfrm>
              <a:custGeom>
                <a:avLst/>
                <a:gdLst/>
                <a:ahLst/>
                <a:cxnLst/>
                <a:rect l="l" t="t" r="r" b="b"/>
                <a:pathLst>
                  <a:path w="630" h="2486" extrusionOk="0">
                    <a:moveTo>
                      <a:pt x="516" y="0"/>
                    </a:moveTo>
                    <a:cubicBezTo>
                      <a:pt x="406" y="0"/>
                      <a:pt x="229" y="534"/>
                      <a:pt x="118" y="1210"/>
                    </a:cubicBezTo>
                    <a:cubicBezTo>
                      <a:pt x="5" y="1895"/>
                      <a:pt x="1" y="2466"/>
                      <a:pt x="110" y="2485"/>
                    </a:cubicBezTo>
                    <a:cubicBezTo>
                      <a:pt x="111" y="2485"/>
                      <a:pt x="113" y="2485"/>
                      <a:pt x="115" y="2485"/>
                    </a:cubicBezTo>
                    <a:cubicBezTo>
                      <a:pt x="226" y="2485"/>
                      <a:pt x="401" y="1951"/>
                      <a:pt x="514" y="1275"/>
                    </a:cubicBezTo>
                    <a:cubicBezTo>
                      <a:pt x="627" y="590"/>
                      <a:pt x="630" y="19"/>
                      <a:pt x="521" y="1"/>
                    </a:cubicBezTo>
                    <a:cubicBezTo>
                      <a:pt x="519" y="1"/>
                      <a:pt x="517" y="0"/>
                      <a:pt x="51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0" name="Google Shape;1770;p37"/>
              <p:cNvSpPr/>
              <p:nvPr/>
            </p:nvSpPr>
            <p:spPr>
              <a:xfrm>
                <a:off x="2479109" y="2918802"/>
                <a:ext cx="6777" cy="25813"/>
              </a:xfrm>
              <a:custGeom>
                <a:avLst/>
                <a:gdLst/>
                <a:ahLst/>
                <a:cxnLst/>
                <a:rect l="l" t="t" r="r" b="b"/>
                <a:pathLst>
                  <a:path w="481" h="1832" extrusionOk="0">
                    <a:moveTo>
                      <a:pt x="310" y="0"/>
                    </a:moveTo>
                    <a:cubicBezTo>
                      <a:pt x="201" y="0"/>
                      <a:pt x="81" y="400"/>
                      <a:pt x="40" y="900"/>
                    </a:cubicBezTo>
                    <a:cubicBezTo>
                      <a:pt x="0" y="1405"/>
                      <a:pt x="57" y="1822"/>
                      <a:pt x="168" y="1831"/>
                    </a:cubicBezTo>
                    <a:cubicBezTo>
                      <a:pt x="169" y="1831"/>
                      <a:pt x="170" y="1831"/>
                      <a:pt x="171" y="1831"/>
                    </a:cubicBezTo>
                    <a:cubicBezTo>
                      <a:pt x="281" y="1831"/>
                      <a:pt x="401" y="1432"/>
                      <a:pt x="440" y="932"/>
                    </a:cubicBezTo>
                    <a:cubicBezTo>
                      <a:pt x="480" y="426"/>
                      <a:pt x="424" y="9"/>
                      <a:pt x="314" y="1"/>
                    </a:cubicBezTo>
                    <a:cubicBezTo>
                      <a:pt x="313" y="0"/>
                      <a:pt x="312" y="0"/>
                      <a:pt x="31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1" name="Google Shape;1771;p37"/>
              <p:cNvSpPr/>
              <p:nvPr/>
            </p:nvSpPr>
            <p:spPr>
              <a:xfrm>
                <a:off x="2534314" y="2950124"/>
                <a:ext cx="6763" cy="11061"/>
              </a:xfrm>
              <a:custGeom>
                <a:avLst/>
                <a:gdLst/>
                <a:ahLst/>
                <a:cxnLst/>
                <a:rect l="l" t="t" r="r" b="b"/>
                <a:pathLst>
                  <a:path w="480" h="785" extrusionOk="0">
                    <a:moveTo>
                      <a:pt x="297" y="0"/>
                    </a:moveTo>
                    <a:cubicBezTo>
                      <a:pt x="193" y="0"/>
                      <a:pt x="83" y="151"/>
                      <a:pt x="43" y="353"/>
                    </a:cubicBezTo>
                    <a:cubicBezTo>
                      <a:pt x="0" y="569"/>
                      <a:pt x="53" y="762"/>
                      <a:pt x="162" y="783"/>
                    </a:cubicBezTo>
                    <a:cubicBezTo>
                      <a:pt x="169" y="784"/>
                      <a:pt x="176" y="785"/>
                      <a:pt x="182" y="785"/>
                    </a:cubicBezTo>
                    <a:cubicBezTo>
                      <a:pt x="286" y="785"/>
                      <a:pt x="396" y="634"/>
                      <a:pt x="436" y="432"/>
                    </a:cubicBezTo>
                    <a:cubicBezTo>
                      <a:pt x="479" y="216"/>
                      <a:pt x="426" y="25"/>
                      <a:pt x="317" y="2"/>
                    </a:cubicBezTo>
                    <a:cubicBezTo>
                      <a:pt x="310" y="1"/>
                      <a:pt x="303" y="0"/>
                      <a:pt x="297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2" name="Google Shape;1772;p37"/>
              <p:cNvSpPr/>
              <p:nvPr/>
            </p:nvSpPr>
            <p:spPr>
              <a:xfrm>
                <a:off x="2264815" y="3104987"/>
                <a:ext cx="13540" cy="16993"/>
              </a:xfrm>
              <a:custGeom>
                <a:avLst/>
                <a:gdLst/>
                <a:ahLst/>
                <a:cxnLst/>
                <a:rect l="l" t="t" r="r" b="b"/>
                <a:pathLst>
                  <a:path w="961" h="1206" extrusionOk="0">
                    <a:moveTo>
                      <a:pt x="830" y="1"/>
                    </a:moveTo>
                    <a:cubicBezTo>
                      <a:pt x="719" y="1"/>
                      <a:pt x="502" y="203"/>
                      <a:pt x="313" y="494"/>
                    </a:cubicBezTo>
                    <a:cubicBezTo>
                      <a:pt x="99" y="821"/>
                      <a:pt x="0" y="1135"/>
                      <a:pt x="93" y="1196"/>
                    </a:cubicBezTo>
                    <a:cubicBezTo>
                      <a:pt x="104" y="1203"/>
                      <a:pt x="116" y="1206"/>
                      <a:pt x="130" y="1206"/>
                    </a:cubicBezTo>
                    <a:cubicBezTo>
                      <a:pt x="242" y="1206"/>
                      <a:pt x="459" y="1004"/>
                      <a:pt x="648" y="713"/>
                    </a:cubicBezTo>
                    <a:cubicBezTo>
                      <a:pt x="862" y="386"/>
                      <a:pt x="961" y="72"/>
                      <a:pt x="868" y="11"/>
                    </a:cubicBezTo>
                    <a:cubicBezTo>
                      <a:pt x="857" y="4"/>
                      <a:pt x="845" y="1"/>
                      <a:pt x="830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37"/>
              <p:cNvSpPr/>
              <p:nvPr/>
            </p:nvSpPr>
            <p:spPr>
              <a:xfrm>
                <a:off x="2369334" y="3006878"/>
                <a:ext cx="15274" cy="20698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1469" extrusionOk="0">
                    <a:moveTo>
                      <a:pt x="960" y="0"/>
                    </a:moveTo>
                    <a:cubicBezTo>
                      <a:pt x="846" y="0"/>
                      <a:pt x="596" y="263"/>
                      <a:pt x="372" y="629"/>
                    </a:cubicBezTo>
                    <a:cubicBezTo>
                      <a:pt x="124" y="1031"/>
                      <a:pt x="0" y="1402"/>
                      <a:pt x="95" y="1460"/>
                    </a:cubicBezTo>
                    <a:cubicBezTo>
                      <a:pt x="103" y="1466"/>
                      <a:pt x="113" y="1468"/>
                      <a:pt x="124" y="1468"/>
                    </a:cubicBezTo>
                    <a:cubicBezTo>
                      <a:pt x="239" y="1468"/>
                      <a:pt x="488" y="1205"/>
                      <a:pt x="713" y="839"/>
                    </a:cubicBezTo>
                    <a:cubicBezTo>
                      <a:pt x="960" y="439"/>
                      <a:pt x="1083" y="66"/>
                      <a:pt x="989" y="8"/>
                    </a:cubicBezTo>
                    <a:cubicBezTo>
                      <a:pt x="980" y="3"/>
                      <a:pt x="971" y="0"/>
                      <a:pt x="96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4" name="Google Shape;1774;p37"/>
              <p:cNvSpPr/>
              <p:nvPr/>
            </p:nvSpPr>
            <p:spPr>
              <a:xfrm>
                <a:off x="2435839" y="3108552"/>
                <a:ext cx="13780" cy="18697"/>
              </a:xfrm>
              <a:custGeom>
                <a:avLst/>
                <a:gdLst/>
                <a:ahLst/>
                <a:cxnLst/>
                <a:rect l="l" t="t" r="r" b="b"/>
                <a:pathLst>
                  <a:path w="978" h="1327" extrusionOk="0">
                    <a:moveTo>
                      <a:pt x="851" y="1"/>
                    </a:moveTo>
                    <a:cubicBezTo>
                      <a:pt x="738" y="1"/>
                      <a:pt x="513" y="234"/>
                      <a:pt x="317" y="560"/>
                    </a:cubicBezTo>
                    <a:cubicBezTo>
                      <a:pt x="99" y="922"/>
                      <a:pt x="1" y="1261"/>
                      <a:pt x="96" y="1318"/>
                    </a:cubicBezTo>
                    <a:cubicBezTo>
                      <a:pt x="106" y="1324"/>
                      <a:pt x="116" y="1326"/>
                      <a:pt x="128" y="1326"/>
                    </a:cubicBezTo>
                    <a:cubicBezTo>
                      <a:pt x="241" y="1326"/>
                      <a:pt x="466" y="1093"/>
                      <a:pt x="662" y="767"/>
                    </a:cubicBezTo>
                    <a:cubicBezTo>
                      <a:pt x="880" y="406"/>
                      <a:pt x="977" y="66"/>
                      <a:pt x="883" y="9"/>
                    </a:cubicBezTo>
                    <a:cubicBezTo>
                      <a:pt x="873" y="4"/>
                      <a:pt x="863" y="1"/>
                      <a:pt x="851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5" name="Google Shape;1775;p37"/>
              <p:cNvSpPr/>
              <p:nvPr/>
            </p:nvSpPr>
            <p:spPr>
              <a:xfrm>
                <a:off x="2332855" y="3152513"/>
                <a:ext cx="11427" cy="10074"/>
              </a:xfrm>
              <a:custGeom>
                <a:avLst/>
                <a:gdLst/>
                <a:ahLst/>
                <a:cxnLst/>
                <a:rect l="l" t="t" r="r" b="b"/>
                <a:pathLst>
                  <a:path w="811" h="715" extrusionOk="0">
                    <a:moveTo>
                      <a:pt x="650" y="0"/>
                    </a:moveTo>
                    <a:cubicBezTo>
                      <a:pt x="549" y="0"/>
                      <a:pt x="398" y="81"/>
                      <a:pt x="264" y="215"/>
                    </a:cubicBezTo>
                    <a:cubicBezTo>
                      <a:pt x="83" y="396"/>
                      <a:pt x="0" y="606"/>
                      <a:pt x="79" y="685"/>
                    </a:cubicBezTo>
                    <a:cubicBezTo>
                      <a:pt x="99" y="705"/>
                      <a:pt x="127" y="714"/>
                      <a:pt x="162" y="714"/>
                    </a:cubicBezTo>
                    <a:cubicBezTo>
                      <a:pt x="263" y="714"/>
                      <a:pt x="413" y="633"/>
                      <a:pt x="547" y="498"/>
                    </a:cubicBezTo>
                    <a:cubicBezTo>
                      <a:pt x="728" y="317"/>
                      <a:pt x="811" y="109"/>
                      <a:pt x="733" y="30"/>
                    </a:cubicBezTo>
                    <a:cubicBezTo>
                      <a:pt x="713" y="10"/>
                      <a:pt x="684" y="0"/>
                      <a:pt x="650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37"/>
              <p:cNvSpPr/>
              <p:nvPr/>
            </p:nvSpPr>
            <p:spPr>
              <a:xfrm>
                <a:off x="2187221" y="3161572"/>
                <a:ext cx="16683" cy="11906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845" extrusionOk="0">
                    <a:moveTo>
                      <a:pt x="1031" y="0"/>
                    </a:moveTo>
                    <a:cubicBezTo>
                      <a:pt x="909" y="0"/>
                      <a:pt x="692" y="98"/>
                      <a:pt x="473" y="261"/>
                    </a:cubicBezTo>
                    <a:cubicBezTo>
                      <a:pt x="183" y="477"/>
                      <a:pt x="1" y="723"/>
                      <a:pt x="67" y="812"/>
                    </a:cubicBezTo>
                    <a:cubicBezTo>
                      <a:pt x="83" y="834"/>
                      <a:pt x="113" y="844"/>
                      <a:pt x="153" y="844"/>
                    </a:cubicBezTo>
                    <a:cubicBezTo>
                      <a:pt x="275" y="844"/>
                      <a:pt x="493" y="746"/>
                      <a:pt x="712" y="583"/>
                    </a:cubicBezTo>
                    <a:cubicBezTo>
                      <a:pt x="1002" y="368"/>
                      <a:pt x="1183" y="120"/>
                      <a:pt x="1117" y="32"/>
                    </a:cubicBezTo>
                    <a:cubicBezTo>
                      <a:pt x="1101" y="11"/>
                      <a:pt x="1071" y="0"/>
                      <a:pt x="1031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7" name="Google Shape;1777;p37"/>
              <p:cNvSpPr/>
              <p:nvPr/>
            </p:nvSpPr>
            <p:spPr>
              <a:xfrm>
                <a:off x="2248104" y="3255975"/>
                <a:ext cx="24249" cy="20726"/>
              </a:xfrm>
              <a:custGeom>
                <a:avLst/>
                <a:gdLst/>
                <a:ahLst/>
                <a:cxnLst/>
                <a:rect l="l" t="t" r="r" b="b"/>
                <a:pathLst>
                  <a:path w="1721" h="1471" extrusionOk="0">
                    <a:moveTo>
                      <a:pt x="1602" y="1"/>
                    </a:moveTo>
                    <a:cubicBezTo>
                      <a:pt x="1466" y="1"/>
                      <a:pt x="1103" y="241"/>
                      <a:pt x="724" y="587"/>
                    </a:cubicBezTo>
                    <a:cubicBezTo>
                      <a:pt x="292" y="985"/>
                      <a:pt x="1" y="1373"/>
                      <a:pt x="77" y="1456"/>
                    </a:cubicBezTo>
                    <a:cubicBezTo>
                      <a:pt x="86" y="1466"/>
                      <a:pt x="101" y="1471"/>
                      <a:pt x="120" y="1471"/>
                    </a:cubicBezTo>
                    <a:cubicBezTo>
                      <a:pt x="256" y="1471"/>
                      <a:pt x="618" y="1232"/>
                      <a:pt x="997" y="884"/>
                    </a:cubicBezTo>
                    <a:cubicBezTo>
                      <a:pt x="1431" y="486"/>
                      <a:pt x="1721" y="97"/>
                      <a:pt x="1646" y="16"/>
                    </a:cubicBezTo>
                    <a:cubicBezTo>
                      <a:pt x="1637" y="6"/>
                      <a:pt x="1622" y="1"/>
                      <a:pt x="1602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8" name="Google Shape;1778;p37"/>
              <p:cNvSpPr/>
              <p:nvPr/>
            </p:nvSpPr>
            <p:spPr>
              <a:xfrm>
                <a:off x="2338477" y="3302219"/>
                <a:ext cx="19022" cy="20585"/>
              </a:xfrm>
              <a:custGeom>
                <a:avLst/>
                <a:gdLst/>
                <a:ahLst/>
                <a:cxnLst/>
                <a:rect l="l" t="t" r="r" b="b"/>
                <a:pathLst>
                  <a:path w="1350" h="1461" extrusionOk="0">
                    <a:moveTo>
                      <a:pt x="1228" y="0"/>
                    </a:moveTo>
                    <a:cubicBezTo>
                      <a:pt x="1114" y="0"/>
                      <a:pt x="865" y="298"/>
                      <a:pt x="573" y="651"/>
                    </a:cubicBezTo>
                    <a:cubicBezTo>
                      <a:pt x="261" y="1033"/>
                      <a:pt x="1" y="1352"/>
                      <a:pt x="70" y="1441"/>
                    </a:cubicBezTo>
                    <a:cubicBezTo>
                      <a:pt x="80" y="1454"/>
                      <a:pt x="98" y="1461"/>
                      <a:pt x="122" y="1461"/>
                    </a:cubicBezTo>
                    <a:cubicBezTo>
                      <a:pt x="257" y="1461"/>
                      <a:pt x="592" y="1260"/>
                      <a:pt x="883" y="905"/>
                    </a:cubicBezTo>
                    <a:cubicBezTo>
                      <a:pt x="1227" y="487"/>
                      <a:pt x="1350" y="54"/>
                      <a:pt x="1252" y="6"/>
                    </a:cubicBezTo>
                    <a:cubicBezTo>
                      <a:pt x="1245" y="2"/>
                      <a:pt x="1237" y="0"/>
                      <a:pt x="122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9" name="Google Shape;1779;p37"/>
              <p:cNvSpPr/>
              <p:nvPr/>
            </p:nvSpPr>
            <p:spPr>
              <a:xfrm>
                <a:off x="2446773" y="3202391"/>
                <a:ext cx="9948" cy="13301"/>
              </a:xfrm>
              <a:custGeom>
                <a:avLst/>
                <a:gdLst/>
                <a:ahLst/>
                <a:cxnLst/>
                <a:rect l="l" t="t" r="r" b="b"/>
                <a:pathLst>
                  <a:path w="706" h="944" extrusionOk="0">
                    <a:moveTo>
                      <a:pt x="566" y="0"/>
                    </a:moveTo>
                    <a:cubicBezTo>
                      <a:pt x="462" y="0"/>
                      <a:pt x="300" y="152"/>
                      <a:pt x="177" y="375"/>
                    </a:cubicBezTo>
                    <a:cubicBezTo>
                      <a:pt x="36" y="630"/>
                      <a:pt x="0" y="880"/>
                      <a:pt x="97" y="934"/>
                    </a:cubicBezTo>
                    <a:cubicBezTo>
                      <a:pt x="110" y="940"/>
                      <a:pt x="124" y="944"/>
                      <a:pt x="139" y="944"/>
                    </a:cubicBezTo>
                    <a:cubicBezTo>
                      <a:pt x="243" y="944"/>
                      <a:pt x="405" y="792"/>
                      <a:pt x="528" y="569"/>
                    </a:cubicBezTo>
                    <a:cubicBezTo>
                      <a:pt x="669" y="315"/>
                      <a:pt x="705" y="65"/>
                      <a:pt x="608" y="10"/>
                    </a:cubicBezTo>
                    <a:cubicBezTo>
                      <a:pt x="596" y="4"/>
                      <a:pt x="582" y="0"/>
                      <a:pt x="56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37"/>
              <p:cNvSpPr/>
              <p:nvPr/>
            </p:nvSpPr>
            <p:spPr>
              <a:xfrm>
                <a:off x="2507374" y="3051473"/>
                <a:ext cx="10567" cy="20290"/>
              </a:xfrm>
              <a:custGeom>
                <a:avLst/>
                <a:gdLst/>
                <a:ahLst/>
                <a:cxnLst/>
                <a:rect l="l" t="t" r="r" b="b"/>
                <a:pathLst>
                  <a:path w="750" h="1440" extrusionOk="0">
                    <a:moveTo>
                      <a:pt x="625" y="0"/>
                    </a:moveTo>
                    <a:cubicBezTo>
                      <a:pt x="516" y="0"/>
                      <a:pt x="326" y="277"/>
                      <a:pt x="187" y="649"/>
                    </a:cubicBezTo>
                    <a:cubicBezTo>
                      <a:pt x="38" y="1045"/>
                      <a:pt x="0" y="1397"/>
                      <a:pt x="104" y="1437"/>
                    </a:cubicBezTo>
                    <a:cubicBezTo>
                      <a:pt x="110" y="1439"/>
                      <a:pt x="117" y="1440"/>
                      <a:pt x="124" y="1440"/>
                    </a:cubicBezTo>
                    <a:cubicBezTo>
                      <a:pt x="232" y="1440"/>
                      <a:pt x="423" y="1163"/>
                      <a:pt x="563" y="790"/>
                    </a:cubicBezTo>
                    <a:cubicBezTo>
                      <a:pt x="712" y="395"/>
                      <a:pt x="749" y="42"/>
                      <a:pt x="646" y="4"/>
                    </a:cubicBezTo>
                    <a:cubicBezTo>
                      <a:pt x="639" y="1"/>
                      <a:pt x="632" y="0"/>
                      <a:pt x="625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1" name="Google Shape;1781;p37"/>
              <p:cNvSpPr/>
              <p:nvPr/>
            </p:nvSpPr>
            <p:spPr>
              <a:xfrm>
                <a:off x="2481829" y="2708537"/>
                <a:ext cx="8369" cy="20360"/>
              </a:xfrm>
              <a:custGeom>
                <a:avLst/>
                <a:gdLst/>
                <a:ahLst/>
                <a:cxnLst/>
                <a:rect l="l" t="t" r="r" b="b"/>
                <a:pathLst>
                  <a:path w="594" h="1445" extrusionOk="0">
                    <a:moveTo>
                      <a:pt x="126" y="1"/>
                    </a:moveTo>
                    <a:cubicBezTo>
                      <a:pt x="117" y="1"/>
                      <a:pt x="110" y="2"/>
                      <a:pt x="102" y="6"/>
                    </a:cubicBezTo>
                    <a:cubicBezTo>
                      <a:pt x="0" y="54"/>
                      <a:pt x="52" y="373"/>
                      <a:pt x="118" y="747"/>
                    </a:cubicBezTo>
                    <a:cubicBezTo>
                      <a:pt x="190" y="1119"/>
                      <a:pt x="257" y="1436"/>
                      <a:pt x="370" y="1444"/>
                    </a:cubicBezTo>
                    <a:cubicBezTo>
                      <a:pt x="371" y="1444"/>
                      <a:pt x="373" y="1444"/>
                      <a:pt x="375" y="1444"/>
                    </a:cubicBezTo>
                    <a:cubicBezTo>
                      <a:pt x="481" y="1444"/>
                      <a:pt x="593" y="1097"/>
                      <a:pt x="514" y="674"/>
                    </a:cubicBezTo>
                    <a:cubicBezTo>
                      <a:pt x="440" y="274"/>
                      <a:pt x="233" y="1"/>
                      <a:pt x="12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82" name="Google Shape;1782;p37"/>
            <p:cNvSpPr/>
            <p:nvPr/>
          </p:nvSpPr>
          <p:spPr>
            <a:xfrm>
              <a:off x="1356492" y="1856735"/>
              <a:ext cx="289667" cy="266165"/>
            </a:xfrm>
            <a:custGeom>
              <a:avLst/>
              <a:gdLst/>
              <a:ahLst/>
              <a:cxnLst/>
              <a:rect l="l" t="t" r="r" b="b"/>
              <a:pathLst>
                <a:path w="17625" h="16195" extrusionOk="0">
                  <a:moveTo>
                    <a:pt x="7623" y="0"/>
                  </a:moveTo>
                  <a:cubicBezTo>
                    <a:pt x="7575" y="0"/>
                    <a:pt x="7527" y="5"/>
                    <a:pt x="7479" y="15"/>
                  </a:cubicBezTo>
                  <a:cubicBezTo>
                    <a:pt x="7113" y="91"/>
                    <a:pt x="6878" y="451"/>
                    <a:pt x="6760" y="807"/>
                  </a:cubicBezTo>
                  <a:cubicBezTo>
                    <a:pt x="6591" y="1321"/>
                    <a:pt x="6585" y="1875"/>
                    <a:pt x="6602" y="2418"/>
                  </a:cubicBezTo>
                  <a:cubicBezTo>
                    <a:pt x="6665" y="4470"/>
                    <a:pt x="7048" y="6509"/>
                    <a:pt x="7700" y="8456"/>
                  </a:cubicBezTo>
                  <a:lnTo>
                    <a:pt x="7684" y="8468"/>
                  </a:lnTo>
                  <a:cubicBezTo>
                    <a:pt x="7215" y="7415"/>
                    <a:pt x="6400" y="6517"/>
                    <a:pt x="5406" y="5925"/>
                  </a:cubicBezTo>
                  <a:cubicBezTo>
                    <a:pt x="4387" y="5317"/>
                    <a:pt x="3196" y="5020"/>
                    <a:pt x="2007" y="5020"/>
                  </a:cubicBezTo>
                  <a:cubicBezTo>
                    <a:pt x="1814" y="5020"/>
                    <a:pt x="1621" y="5028"/>
                    <a:pt x="1428" y="5044"/>
                  </a:cubicBezTo>
                  <a:cubicBezTo>
                    <a:pt x="893" y="5088"/>
                    <a:pt x="273" y="5259"/>
                    <a:pt x="83" y="5762"/>
                  </a:cubicBezTo>
                  <a:cubicBezTo>
                    <a:pt x="1" y="5976"/>
                    <a:pt x="17" y="6219"/>
                    <a:pt x="78" y="6439"/>
                  </a:cubicBezTo>
                  <a:cubicBezTo>
                    <a:pt x="285" y="7198"/>
                    <a:pt x="969" y="7733"/>
                    <a:pt x="1677" y="8076"/>
                  </a:cubicBezTo>
                  <a:cubicBezTo>
                    <a:pt x="3101" y="8768"/>
                    <a:pt x="4704" y="8898"/>
                    <a:pt x="6304" y="8898"/>
                  </a:cubicBezTo>
                  <a:cubicBezTo>
                    <a:pt x="6602" y="8898"/>
                    <a:pt x="6900" y="8894"/>
                    <a:pt x="7197" y="8887"/>
                  </a:cubicBezTo>
                  <a:lnTo>
                    <a:pt x="7197" y="8887"/>
                  </a:lnTo>
                  <a:cubicBezTo>
                    <a:pt x="7172" y="8910"/>
                    <a:pt x="7145" y="8931"/>
                    <a:pt x="7120" y="8954"/>
                  </a:cubicBezTo>
                  <a:cubicBezTo>
                    <a:pt x="4982" y="9296"/>
                    <a:pt x="2949" y="10279"/>
                    <a:pt x="1367" y="11758"/>
                  </a:cubicBezTo>
                  <a:cubicBezTo>
                    <a:pt x="1020" y="12084"/>
                    <a:pt x="687" y="12442"/>
                    <a:pt x="497" y="12880"/>
                  </a:cubicBezTo>
                  <a:cubicBezTo>
                    <a:pt x="308" y="13318"/>
                    <a:pt x="284" y="13850"/>
                    <a:pt x="538" y="14253"/>
                  </a:cubicBezTo>
                  <a:cubicBezTo>
                    <a:pt x="792" y="14658"/>
                    <a:pt x="1273" y="14846"/>
                    <a:pt x="1760" y="14846"/>
                  </a:cubicBezTo>
                  <a:cubicBezTo>
                    <a:pt x="1964" y="14846"/>
                    <a:pt x="2169" y="14813"/>
                    <a:pt x="2358" y="14749"/>
                  </a:cubicBezTo>
                  <a:cubicBezTo>
                    <a:pt x="3001" y="14532"/>
                    <a:pt x="3512" y="14047"/>
                    <a:pt x="3999" y="13574"/>
                  </a:cubicBezTo>
                  <a:cubicBezTo>
                    <a:pt x="5221" y="12392"/>
                    <a:pt x="6448" y="11197"/>
                    <a:pt x="7424" y="9805"/>
                  </a:cubicBezTo>
                  <a:cubicBezTo>
                    <a:pt x="7446" y="10762"/>
                    <a:pt x="7559" y="11714"/>
                    <a:pt x="7760" y="12648"/>
                  </a:cubicBezTo>
                  <a:cubicBezTo>
                    <a:pt x="8052" y="14005"/>
                    <a:pt x="8642" y="15449"/>
                    <a:pt x="9890" y="16054"/>
                  </a:cubicBezTo>
                  <a:cubicBezTo>
                    <a:pt x="10049" y="16132"/>
                    <a:pt x="10223" y="16194"/>
                    <a:pt x="10398" y="16194"/>
                  </a:cubicBezTo>
                  <a:cubicBezTo>
                    <a:pt x="10432" y="16194"/>
                    <a:pt x="10466" y="16192"/>
                    <a:pt x="10500" y="16187"/>
                  </a:cubicBezTo>
                  <a:cubicBezTo>
                    <a:pt x="11095" y="16103"/>
                    <a:pt x="11281" y="15334"/>
                    <a:pt x="11251" y="14734"/>
                  </a:cubicBezTo>
                  <a:cubicBezTo>
                    <a:pt x="11151" y="12761"/>
                    <a:pt x="10234" y="10933"/>
                    <a:pt x="9119" y="9289"/>
                  </a:cubicBezTo>
                  <a:lnTo>
                    <a:pt x="9119" y="9289"/>
                  </a:lnTo>
                  <a:cubicBezTo>
                    <a:pt x="9576" y="9308"/>
                    <a:pt x="10035" y="9321"/>
                    <a:pt x="10492" y="9321"/>
                  </a:cubicBezTo>
                  <a:cubicBezTo>
                    <a:pt x="12499" y="9321"/>
                    <a:pt x="14482" y="9084"/>
                    <a:pt x="16243" y="8168"/>
                  </a:cubicBezTo>
                  <a:cubicBezTo>
                    <a:pt x="16668" y="7945"/>
                    <a:pt x="17088" y="7674"/>
                    <a:pt x="17338" y="7266"/>
                  </a:cubicBezTo>
                  <a:cubicBezTo>
                    <a:pt x="17590" y="6859"/>
                    <a:pt x="17624" y="6285"/>
                    <a:pt x="17309" y="5925"/>
                  </a:cubicBezTo>
                  <a:cubicBezTo>
                    <a:pt x="17127" y="5716"/>
                    <a:pt x="16855" y="5605"/>
                    <a:pt x="16589" y="5523"/>
                  </a:cubicBezTo>
                  <a:cubicBezTo>
                    <a:pt x="15989" y="5335"/>
                    <a:pt x="15368" y="5250"/>
                    <a:pt x="14742" y="5250"/>
                  </a:cubicBezTo>
                  <a:cubicBezTo>
                    <a:pt x="13603" y="5250"/>
                    <a:pt x="12452" y="5533"/>
                    <a:pt x="11405" y="5996"/>
                  </a:cubicBezTo>
                  <a:cubicBezTo>
                    <a:pt x="10677" y="6318"/>
                    <a:pt x="9997" y="6729"/>
                    <a:pt x="9344" y="7183"/>
                  </a:cubicBezTo>
                  <a:cubicBezTo>
                    <a:pt x="9425" y="6666"/>
                    <a:pt x="9505" y="6148"/>
                    <a:pt x="9586" y="5632"/>
                  </a:cubicBezTo>
                  <a:cubicBezTo>
                    <a:pt x="9742" y="4635"/>
                    <a:pt x="9896" y="3619"/>
                    <a:pt x="9741" y="2623"/>
                  </a:cubicBezTo>
                  <a:cubicBezTo>
                    <a:pt x="9586" y="1627"/>
                    <a:pt x="9066" y="635"/>
                    <a:pt x="8175" y="161"/>
                  </a:cubicBezTo>
                  <a:cubicBezTo>
                    <a:pt x="8004" y="71"/>
                    <a:pt x="7814" y="0"/>
                    <a:pt x="76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37"/>
            <p:cNvSpPr/>
            <p:nvPr/>
          </p:nvSpPr>
          <p:spPr>
            <a:xfrm>
              <a:off x="1407766" y="1932249"/>
              <a:ext cx="141325" cy="154851"/>
            </a:xfrm>
            <a:custGeom>
              <a:avLst/>
              <a:gdLst/>
              <a:ahLst/>
              <a:cxnLst/>
              <a:rect l="l" t="t" r="r" b="b"/>
              <a:pathLst>
                <a:path w="8599" h="9422" extrusionOk="0">
                  <a:moveTo>
                    <a:pt x="4757" y="0"/>
                  </a:moveTo>
                  <a:cubicBezTo>
                    <a:pt x="4474" y="0"/>
                    <a:pt x="4253" y="250"/>
                    <a:pt x="4127" y="503"/>
                  </a:cubicBezTo>
                  <a:cubicBezTo>
                    <a:pt x="3969" y="825"/>
                    <a:pt x="3900" y="1182"/>
                    <a:pt x="3860" y="1538"/>
                  </a:cubicBezTo>
                  <a:cubicBezTo>
                    <a:pt x="3760" y="2447"/>
                    <a:pt x="3864" y="3373"/>
                    <a:pt x="4143" y="4243"/>
                  </a:cubicBezTo>
                  <a:cubicBezTo>
                    <a:pt x="3598" y="3511"/>
                    <a:pt x="2954" y="2850"/>
                    <a:pt x="2116" y="2518"/>
                  </a:cubicBezTo>
                  <a:cubicBezTo>
                    <a:pt x="1880" y="2423"/>
                    <a:pt x="1629" y="2357"/>
                    <a:pt x="1376" y="2357"/>
                  </a:cubicBezTo>
                  <a:cubicBezTo>
                    <a:pt x="1337" y="2357"/>
                    <a:pt x="1299" y="2359"/>
                    <a:pt x="1260" y="2362"/>
                  </a:cubicBezTo>
                  <a:cubicBezTo>
                    <a:pt x="1199" y="2367"/>
                    <a:pt x="1134" y="2378"/>
                    <a:pt x="1086" y="2416"/>
                  </a:cubicBezTo>
                  <a:cubicBezTo>
                    <a:pt x="978" y="2503"/>
                    <a:pt x="1008" y="2675"/>
                    <a:pt x="1063" y="2802"/>
                  </a:cubicBezTo>
                  <a:cubicBezTo>
                    <a:pt x="1493" y="3775"/>
                    <a:pt x="2563" y="4557"/>
                    <a:pt x="3667" y="4836"/>
                  </a:cubicBezTo>
                  <a:cubicBezTo>
                    <a:pt x="3417" y="4854"/>
                    <a:pt x="3165" y="4871"/>
                    <a:pt x="2917" y="4903"/>
                  </a:cubicBezTo>
                  <a:cubicBezTo>
                    <a:pt x="2283" y="4987"/>
                    <a:pt x="1669" y="5172"/>
                    <a:pt x="1094" y="5452"/>
                  </a:cubicBezTo>
                  <a:cubicBezTo>
                    <a:pt x="769" y="5611"/>
                    <a:pt x="449" y="5810"/>
                    <a:pt x="248" y="6112"/>
                  </a:cubicBezTo>
                  <a:cubicBezTo>
                    <a:pt x="48" y="6413"/>
                    <a:pt x="0" y="6840"/>
                    <a:pt x="217" y="7130"/>
                  </a:cubicBezTo>
                  <a:cubicBezTo>
                    <a:pt x="389" y="7359"/>
                    <a:pt x="670" y="7446"/>
                    <a:pt x="963" y="7446"/>
                  </a:cubicBezTo>
                  <a:cubicBezTo>
                    <a:pt x="1133" y="7446"/>
                    <a:pt x="1308" y="7417"/>
                    <a:pt x="1467" y="7368"/>
                  </a:cubicBezTo>
                  <a:cubicBezTo>
                    <a:pt x="2020" y="7199"/>
                    <a:pt x="2507" y="6864"/>
                    <a:pt x="2959" y="6503"/>
                  </a:cubicBezTo>
                  <a:cubicBezTo>
                    <a:pt x="3436" y="6124"/>
                    <a:pt x="3875" y="5703"/>
                    <a:pt x="4291" y="5260"/>
                  </a:cubicBezTo>
                  <a:lnTo>
                    <a:pt x="4291" y="5260"/>
                  </a:lnTo>
                  <a:cubicBezTo>
                    <a:pt x="4150" y="5985"/>
                    <a:pt x="4044" y="6715"/>
                    <a:pt x="4009" y="7452"/>
                  </a:cubicBezTo>
                  <a:cubicBezTo>
                    <a:pt x="3981" y="8027"/>
                    <a:pt x="4002" y="8649"/>
                    <a:pt x="4354" y="9104"/>
                  </a:cubicBezTo>
                  <a:cubicBezTo>
                    <a:pt x="4486" y="9275"/>
                    <a:pt x="4682" y="9422"/>
                    <a:pt x="4897" y="9422"/>
                  </a:cubicBezTo>
                  <a:cubicBezTo>
                    <a:pt x="4911" y="9422"/>
                    <a:pt x="4926" y="9421"/>
                    <a:pt x="4940" y="9420"/>
                  </a:cubicBezTo>
                  <a:cubicBezTo>
                    <a:pt x="5225" y="9393"/>
                    <a:pt x="5421" y="9120"/>
                    <a:pt x="5519" y="8853"/>
                  </a:cubicBezTo>
                  <a:cubicBezTo>
                    <a:pt x="5641" y="8516"/>
                    <a:pt x="5673" y="8154"/>
                    <a:pt x="5675" y="7795"/>
                  </a:cubicBezTo>
                  <a:cubicBezTo>
                    <a:pt x="5676" y="6952"/>
                    <a:pt x="5515" y="6116"/>
                    <a:pt x="5200" y="5334"/>
                  </a:cubicBezTo>
                  <a:lnTo>
                    <a:pt x="5200" y="5334"/>
                  </a:lnTo>
                  <a:cubicBezTo>
                    <a:pt x="5832" y="6026"/>
                    <a:pt x="6557" y="6642"/>
                    <a:pt x="7449" y="6891"/>
                  </a:cubicBezTo>
                  <a:cubicBezTo>
                    <a:pt x="7641" y="6944"/>
                    <a:pt x="7841" y="6980"/>
                    <a:pt x="8040" y="6980"/>
                  </a:cubicBezTo>
                  <a:cubicBezTo>
                    <a:pt x="8132" y="6980"/>
                    <a:pt x="8225" y="6972"/>
                    <a:pt x="8317" y="6954"/>
                  </a:cubicBezTo>
                  <a:cubicBezTo>
                    <a:pt x="8377" y="6942"/>
                    <a:pt x="8440" y="6925"/>
                    <a:pt x="8484" y="6881"/>
                  </a:cubicBezTo>
                  <a:cubicBezTo>
                    <a:pt x="8583" y="6784"/>
                    <a:pt x="8534" y="6615"/>
                    <a:pt x="8464" y="6495"/>
                  </a:cubicBezTo>
                  <a:cubicBezTo>
                    <a:pt x="7855" y="5442"/>
                    <a:pt x="6437" y="4725"/>
                    <a:pt x="5166" y="4718"/>
                  </a:cubicBezTo>
                  <a:cubicBezTo>
                    <a:pt x="5536" y="4569"/>
                    <a:pt x="5917" y="4440"/>
                    <a:pt x="6281" y="4276"/>
                  </a:cubicBezTo>
                  <a:cubicBezTo>
                    <a:pt x="6864" y="4016"/>
                    <a:pt x="7401" y="3662"/>
                    <a:pt x="7871" y="3228"/>
                  </a:cubicBezTo>
                  <a:cubicBezTo>
                    <a:pt x="8137" y="2983"/>
                    <a:pt x="8389" y="2701"/>
                    <a:pt x="8494" y="2355"/>
                  </a:cubicBezTo>
                  <a:cubicBezTo>
                    <a:pt x="8599" y="2009"/>
                    <a:pt x="8523" y="1586"/>
                    <a:pt x="8233" y="1371"/>
                  </a:cubicBezTo>
                  <a:cubicBezTo>
                    <a:pt x="8096" y="1269"/>
                    <a:pt x="7936" y="1227"/>
                    <a:pt x="7769" y="1227"/>
                  </a:cubicBezTo>
                  <a:cubicBezTo>
                    <a:pt x="7494" y="1227"/>
                    <a:pt x="7201" y="1343"/>
                    <a:pt x="6966" y="1500"/>
                  </a:cubicBezTo>
                  <a:cubicBezTo>
                    <a:pt x="6485" y="1819"/>
                    <a:pt x="6114" y="2279"/>
                    <a:pt x="5784" y="2754"/>
                  </a:cubicBezTo>
                  <a:cubicBezTo>
                    <a:pt x="5506" y="3151"/>
                    <a:pt x="5261" y="3569"/>
                    <a:pt x="5031" y="3996"/>
                  </a:cubicBezTo>
                  <a:cubicBezTo>
                    <a:pt x="5218" y="3358"/>
                    <a:pt x="5379" y="2713"/>
                    <a:pt x="5480" y="2056"/>
                  </a:cubicBezTo>
                  <a:cubicBezTo>
                    <a:pt x="5568" y="1488"/>
                    <a:pt x="5613" y="867"/>
                    <a:pt x="5314" y="377"/>
                  </a:cubicBezTo>
                  <a:cubicBezTo>
                    <a:pt x="5192" y="179"/>
                    <a:pt x="4995" y="4"/>
                    <a:pt x="4763" y="1"/>
                  </a:cubicBezTo>
                  <a:cubicBezTo>
                    <a:pt x="4761" y="0"/>
                    <a:pt x="4759" y="0"/>
                    <a:pt x="47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84" name="Google Shape;1784;p37"/>
            <p:cNvGrpSpPr/>
            <p:nvPr/>
          </p:nvGrpSpPr>
          <p:grpSpPr>
            <a:xfrm>
              <a:off x="2025731" y="3072338"/>
              <a:ext cx="1071551" cy="1268863"/>
              <a:chOff x="1711655" y="3405541"/>
              <a:chExt cx="918682" cy="1087846"/>
            </a:xfrm>
          </p:grpSpPr>
          <p:sp>
            <p:nvSpPr>
              <p:cNvPr id="1785" name="Google Shape;1785;p37"/>
              <p:cNvSpPr/>
              <p:nvPr/>
            </p:nvSpPr>
            <p:spPr>
              <a:xfrm>
                <a:off x="2252331" y="3435003"/>
                <a:ext cx="6439" cy="14696"/>
              </a:xfrm>
              <a:custGeom>
                <a:avLst/>
                <a:gdLst/>
                <a:ahLst/>
                <a:cxnLst/>
                <a:rect l="l" t="t" r="r" b="b"/>
                <a:pathLst>
                  <a:path w="457" h="1043" extrusionOk="0">
                    <a:moveTo>
                      <a:pt x="271" y="0"/>
                    </a:moveTo>
                    <a:cubicBezTo>
                      <a:pt x="163" y="0"/>
                      <a:pt x="55" y="220"/>
                      <a:pt x="28" y="502"/>
                    </a:cubicBezTo>
                    <a:cubicBezTo>
                      <a:pt x="0" y="790"/>
                      <a:pt x="68" y="1032"/>
                      <a:pt x="178" y="1043"/>
                    </a:cubicBezTo>
                    <a:cubicBezTo>
                      <a:pt x="181" y="1043"/>
                      <a:pt x="183" y="1043"/>
                      <a:pt x="186" y="1043"/>
                    </a:cubicBezTo>
                    <a:cubicBezTo>
                      <a:pt x="293" y="1043"/>
                      <a:pt x="401" y="822"/>
                      <a:pt x="428" y="541"/>
                    </a:cubicBezTo>
                    <a:cubicBezTo>
                      <a:pt x="456" y="254"/>
                      <a:pt x="389" y="11"/>
                      <a:pt x="278" y="1"/>
                    </a:cubicBezTo>
                    <a:cubicBezTo>
                      <a:pt x="276" y="1"/>
                      <a:pt x="273" y="0"/>
                      <a:pt x="2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6" name="Google Shape;1786;p37"/>
              <p:cNvSpPr/>
              <p:nvPr/>
            </p:nvSpPr>
            <p:spPr>
              <a:xfrm>
                <a:off x="2367925" y="3487671"/>
                <a:ext cx="7045" cy="19627"/>
              </a:xfrm>
              <a:custGeom>
                <a:avLst/>
                <a:gdLst/>
                <a:ahLst/>
                <a:cxnLst/>
                <a:rect l="l" t="t" r="r" b="b"/>
                <a:pathLst>
                  <a:path w="500" h="1393" extrusionOk="0">
                    <a:moveTo>
                      <a:pt x="333" y="1"/>
                    </a:moveTo>
                    <a:cubicBezTo>
                      <a:pt x="225" y="1"/>
                      <a:pt x="100" y="295"/>
                      <a:pt x="51" y="670"/>
                    </a:cubicBezTo>
                    <a:cubicBezTo>
                      <a:pt x="1" y="1054"/>
                      <a:pt x="50" y="1377"/>
                      <a:pt x="159" y="1392"/>
                    </a:cubicBezTo>
                    <a:cubicBezTo>
                      <a:pt x="161" y="1392"/>
                      <a:pt x="164" y="1392"/>
                      <a:pt x="167" y="1392"/>
                    </a:cubicBezTo>
                    <a:cubicBezTo>
                      <a:pt x="275" y="1392"/>
                      <a:pt x="401" y="1097"/>
                      <a:pt x="449" y="722"/>
                    </a:cubicBezTo>
                    <a:cubicBezTo>
                      <a:pt x="499" y="338"/>
                      <a:pt x="450" y="16"/>
                      <a:pt x="341" y="1"/>
                    </a:cubicBezTo>
                    <a:cubicBezTo>
                      <a:pt x="339" y="1"/>
                      <a:pt x="336" y="1"/>
                      <a:pt x="33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7" name="Google Shape;1787;p37"/>
              <p:cNvSpPr/>
              <p:nvPr/>
            </p:nvSpPr>
            <p:spPr>
              <a:xfrm>
                <a:off x="2301477" y="3535422"/>
                <a:ext cx="6369" cy="7411"/>
              </a:xfrm>
              <a:custGeom>
                <a:avLst/>
                <a:gdLst/>
                <a:ahLst/>
                <a:cxnLst/>
                <a:rect l="l" t="t" r="r" b="b"/>
                <a:pathLst>
                  <a:path w="452" h="526" extrusionOk="0">
                    <a:moveTo>
                      <a:pt x="247" y="1"/>
                    </a:moveTo>
                    <a:cubicBezTo>
                      <a:pt x="148" y="1"/>
                      <a:pt x="55" y="94"/>
                      <a:pt x="28" y="223"/>
                    </a:cubicBezTo>
                    <a:cubicBezTo>
                      <a:pt x="0" y="367"/>
                      <a:pt x="66" y="500"/>
                      <a:pt x="175" y="522"/>
                    </a:cubicBezTo>
                    <a:cubicBezTo>
                      <a:pt x="185" y="524"/>
                      <a:pt x="195" y="525"/>
                      <a:pt x="205" y="525"/>
                    </a:cubicBezTo>
                    <a:cubicBezTo>
                      <a:pt x="303" y="525"/>
                      <a:pt x="397" y="432"/>
                      <a:pt x="423" y="301"/>
                    </a:cubicBezTo>
                    <a:cubicBezTo>
                      <a:pt x="451" y="158"/>
                      <a:pt x="386" y="25"/>
                      <a:pt x="277" y="3"/>
                    </a:cubicBezTo>
                    <a:cubicBezTo>
                      <a:pt x="267" y="1"/>
                      <a:pt x="257" y="1"/>
                      <a:pt x="24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p37"/>
              <p:cNvSpPr/>
              <p:nvPr/>
            </p:nvSpPr>
            <p:spPr>
              <a:xfrm>
                <a:off x="2071514" y="3405541"/>
                <a:ext cx="6735" cy="12371"/>
              </a:xfrm>
              <a:custGeom>
                <a:avLst/>
                <a:gdLst/>
                <a:ahLst/>
                <a:cxnLst/>
                <a:rect l="l" t="t" r="r" b="b"/>
                <a:pathLst>
                  <a:path w="478" h="878" extrusionOk="0">
                    <a:moveTo>
                      <a:pt x="297" y="0"/>
                    </a:moveTo>
                    <a:cubicBezTo>
                      <a:pt x="192" y="0"/>
                      <a:pt x="79" y="176"/>
                      <a:pt x="41" y="405"/>
                    </a:cubicBezTo>
                    <a:cubicBezTo>
                      <a:pt x="0" y="646"/>
                      <a:pt x="56" y="857"/>
                      <a:pt x="165" y="876"/>
                    </a:cubicBezTo>
                    <a:cubicBezTo>
                      <a:pt x="170" y="877"/>
                      <a:pt x="175" y="877"/>
                      <a:pt x="180" y="877"/>
                    </a:cubicBezTo>
                    <a:cubicBezTo>
                      <a:pt x="285" y="877"/>
                      <a:pt x="398" y="703"/>
                      <a:pt x="436" y="471"/>
                    </a:cubicBezTo>
                    <a:cubicBezTo>
                      <a:pt x="478" y="231"/>
                      <a:pt x="422" y="20"/>
                      <a:pt x="313" y="2"/>
                    </a:cubicBezTo>
                    <a:cubicBezTo>
                      <a:pt x="308" y="1"/>
                      <a:pt x="302" y="0"/>
                      <a:pt x="2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9" name="Google Shape;1789;p37"/>
              <p:cNvSpPr/>
              <p:nvPr/>
            </p:nvSpPr>
            <p:spPr>
              <a:xfrm>
                <a:off x="1957145" y="3536662"/>
                <a:ext cx="6411" cy="15922"/>
              </a:xfrm>
              <a:custGeom>
                <a:avLst/>
                <a:gdLst/>
                <a:ahLst/>
                <a:cxnLst/>
                <a:rect l="l" t="t" r="r" b="b"/>
                <a:pathLst>
                  <a:path w="455" h="1130" extrusionOk="0">
                    <a:moveTo>
                      <a:pt x="271" y="0"/>
                    </a:moveTo>
                    <a:cubicBezTo>
                      <a:pt x="163" y="0"/>
                      <a:pt x="54" y="242"/>
                      <a:pt x="27" y="547"/>
                    </a:cubicBezTo>
                    <a:cubicBezTo>
                      <a:pt x="0" y="859"/>
                      <a:pt x="67" y="1119"/>
                      <a:pt x="177" y="1129"/>
                    </a:cubicBezTo>
                    <a:cubicBezTo>
                      <a:pt x="180" y="1129"/>
                      <a:pt x="182" y="1129"/>
                      <a:pt x="184" y="1129"/>
                    </a:cubicBezTo>
                    <a:cubicBezTo>
                      <a:pt x="292" y="1129"/>
                      <a:pt x="400" y="888"/>
                      <a:pt x="426" y="582"/>
                    </a:cubicBezTo>
                    <a:cubicBezTo>
                      <a:pt x="454" y="271"/>
                      <a:pt x="386" y="10"/>
                      <a:pt x="277" y="1"/>
                    </a:cubicBezTo>
                    <a:cubicBezTo>
                      <a:pt x="275" y="0"/>
                      <a:pt x="273" y="0"/>
                      <a:pt x="2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0" name="Google Shape;1790;p37"/>
              <p:cNvSpPr/>
              <p:nvPr/>
            </p:nvSpPr>
            <p:spPr>
              <a:xfrm>
                <a:off x="2217669" y="3579440"/>
                <a:ext cx="7369" cy="12413"/>
              </a:xfrm>
              <a:custGeom>
                <a:avLst/>
                <a:gdLst/>
                <a:ahLst/>
                <a:cxnLst/>
                <a:rect l="l" t="t" r="r" b="b"/>
                <a:pathLst>
                  <a:path w="523" h="881" extrusionOk="0">
                    <a:moveTo>
                      <a:pt x="360" y="1"/>
                    </a:moveTo>
                    <a:cubicBezTo>
                      <a:pt x="257" y="1"/>
                      <a:pt x="131" y="164"/>
                      <a:pt x="68" y="386"/>
                    </a:cubicBezTo>
                    <a:cubicBezTo>
                      <a:pt x="0" y="627"/>
                      <a:pt x="31" y="847"/>
                      <a:pt x="137" y="877"/>
                    </a:cubicBezTo>
                    <a:cubicBezTo>
                      <a:pt x="146" y="880"/>
                      <a:pt x="154" y="881"/>
                      <a:pt x="163" y="881"/>
                    </a:cubicBezTo>
                    <a:cubicBezTo>
                      <a:pt x="265" y="881"/>
                      <a:pt x="391" y="719"/>
                      <a:pt x="455" y="497"/>
                    </a:cubicBezTo>
                    <a:cubicBezTo>
                      <a:pt x="523" y="255"/>
                      <a:pt x="492" y="35"/>
                      <a:pt x="386" y="5"/>
                    </a:cubicBezTo>
                    <a:cubicBezTo>
                      <a:pt x="378" y="2"/>
                      <a:pt x="369" y="1"/>
                      <a:pt x="3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p37"/>
              <p:cNvSpPr/>
              <p:nvPr/>
            </p:nvSpPr>
            <p:spPr>
              <a:xfrm>
                <a:off x="2154349" y="3514597"/>
                <a:ext cx="6397" cy="13484"/>
              </a:xfrm>
              <a:custGeom>
                <a:avLst/>
                <a:gdLst/>
                <a:ahLst/>
                <a:cxnLst/>
                <a:rect l="l" t="t" r="r" b="b"/>
                <a:pathLst>
                  <a:path w="454" h="957" extrusionOk="0">
                    <a:moveTo>
                      <a:pt x="268" y="0"/>
                    </a:moveTo>
                    <a:cubicBezTo>
                      <a:pt x="160" y="0"/>
                      <a:pt x="54" y="201"/>
                      <a:pt x="28" y="457"/>
                    </a:cubicBezTo>
                    <a:cubicBezTo>
                      <a:pt x="0" y="720"/>
                      <a:pt x="67" y="945"/>
                      <a:pt x="177" y="956"/>
                    </a:cubicBezTo>
                    <a:cubicBezTo>
                      <a:pt x="180" y="956"/>
                      <a:pt x="183" y="956"/>
                      <a:pt x="186" y="956"/>
                    </a:cubicBezTo>
                    <a:cubicBezTo>
                      <a:pt x="294" y="956"/>
                      <a:pt x="400" y="756"/>
                      <a:pt x="427" y="500"/>
                    </a:cubicBezTo>
                    <a:cubicBezTo>
                      <a:pt x="454" y="236"/>
                      <a:pt x="387" y="13"/>
                      <a:pt x="277" y="1"/>
                    </a:cubicBezTo>
                    <a:cubicBezTo>
                      <a:pt x="274" y="0"/>
                      <a:pt x="271" y="0"/>
                      <a:pt x="2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2" name="Google Shape;1792;p37"/>
              <p:cNvSpPr/>
              <p:nvPr/>
            </p:nvSpPr>
            <p:spPr>
              <a:xfrm>
                <a:off x="2522887" y="3521966"/>
                <a:ext cx="5678" cy="13498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58" extrusionOk="0">
                    <a:moveTo>
                      <a:pt x="202" y="1"/>
                    </a:moveTo>
                    <a:cubicBezTo>
                      <a:pt x="91" y="1"/>
                      <a:pt x="1" y="215"/>
                      <a:pt x="1" y="478"/>
                    </a:cubicBezTo>
                    <a:cubicBezTo>
                      <a:pt x="1" y="743"/>
                      <a:pt x="91" y="957"/>
                      <a:pt x="202" y="957"/>
                    </a:cubicBezTo>
                    <a:cubicBezTo>
                      <a:pt x="314" y="957"/>
                      <a:pt x="403" y="743"/>
                      <a:pt x="403" y="478"/>
                    </a:cubicBezTo>
                    <a:cubicBezTo>
                      <a:pt x="403" y="215"/>
                      <a:pt x="314" y="1"/>
                      <a:pt x="20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3" name="Google Shape;1793;p37"/>
              <p:cNvSpPr/>
              <p:nvPr/>
            </p:nvSpPr>
            <p:spPr>
              <a:xfrm>
                <a:off x="1875113" y="3628191"/>
                <a:ext cx="13414" cy="21205"/>
              </a:xfrm>
              <a:custGeom>
                <a:avLst/>
                <a:gdLst/>
                <a:ahLst/>
                <a:cxnLst/>
                <a:rect l="l" t="t" r="r" b="b"/>
                <a:pathLst>
                  <a:path w="952" h="1505" extrusionOk="0">
                    <a:moveTo>
                      <a:pt x="829" y="1"/>
                    </a:moveTo>
                    <a:cubicBezTo>
                      <a:pt x="717" y="1"/>
                      <a:pt x="490" y="280"/>
                      <a:pt x="297" y="662"/>
                    </a:cubicBezTo>
                    <a:cubicBezTo>
                      <a:pt x="88" y="1074"/>
                      <a:pt x="1" y="1450"/>
                      <a:pt x="100" y="1499"/>
                    </a:cubicBezTo>
                    <a:cubicBezTo>
                      <a:pt x="108" y="1503"/>
                      <a:pt x="116" y="1505"/>
                      <a:pt x="125" y="1505"/>
                    </a:cubicBezTo>
                    <a:cubicBezTo>
                      <a:pt x="237" y="1505"/>
                      <a:pt x="463" y="1224"/>
                      <a:pt x="655" y="843"/>
                    </a:cubicBezTo>
                    <a:cubicBezTo>
                      <a:pt x="864" y="431"/>
                      <a:pt x="952" y="57"/>
                      <a:pt x="853" y="6"/>
                    </a:cubicBezTo>
                    <a:cubicBezTo>
                      <a:pt x="846" y="3"/>
                      <a:pt x="838" y="1"/>
                      <a:pt x="8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4" name="Google Shape;1794;p37"/>
              <p:cNvSpPr/>
              <p:nvPr/>
            </p:nvSpPr>
            <p:spPr>
              <a:xfrm>
                <a:off x="1924175" y="3936903"/>
                <a:ext cx="17148" cy="17486"/>
              </a:xfrm>
              <a:custGeom>
                <a:avLst/>
                <a:gdLst/>
                <a:ahLst/>
                <a:cxnLst/>
                <a:rect l="l" t="t" r="r" b="b"/>
                <a:pathLst>
                  <a:path w="1217" h="1241" extrusionOk="0">
                    <a:moveTo>
                      <a:pt x="1086" y="1"/>
                    </a:moveTo>
                    <a:cubicBezTo>
                      <a:pt x="957" y="1"/>
                      <a:pt x="674" y="166"/>
                      <a:pt x="423" y="457"/>
                    </a:cubicBezTo>
                    <a:cubicBezTo>
                      <a:pt x="119" y="809"/>
                      <a:pt x="0" y="1177"/>
                      <a:pt x="95" y="1233"/>
                    </a:cubicBezTo>
                    <a:cubicBezTo>
                      <a:pt x="104" y="1238"/>
                      <a:pt x="114" y="1241"/>
                      <a:pt x="126" y="1241"/>
                    </a:cubicBezTo>
                    <a:cubicBezTo>
                      <a:pt x="237" y="1241"/>
                      <a:pt x="473" y="1011"/>
                      <a:pt x="727" y="721"/>
                    </a:cubicBezTo>
                    <a:cubicBezTo>
                      <a:pt x="1006" y="399"/>
                      <a:pt x="1216" y="109"/>
                      <a:pt x="1144" y="22"/>
                    </a:cubicBezTo>
                    <a:cubicBezTo>
                      <a:pt x="1133" y="8"/>
                      <a:pt x="1113" y="1"/>
                      <a:pt x="10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p37"/>
              <p:cNvSpPr/>
              <p:nvPr/>
            </p:nvSpPr>
            <p:spPr>
              <a:xfrm>
                <a:off x="2226433" y="4307188"/>
                <a:ext cx="16866" cy="7313"/>
              </a:xfrm>
              <a:custGeom>
                <a:avLst/>
                <a:gdLst/>
                <a:ahLst/>
                <a:cxnLst/>
                <a:rect l="l" t="t" r="r" b="b"/>
                <a:pathLst>
                  <a:path w="1197" h="519" extrusionOk="0">
                    <a:moveTo>
                      <a:pt x="935" y="0"/>
                    </a:moveTo>
                    <a:cubicBezTo>
                      <a:pt x="825" y="0"/>
                      <a:pt x="686" y="23"/>
                      <a:pt x="540" y="68"/>
                    </a:cubicBezTo>
                    <a:cubicBezTo>
                      <a:pt x="228" y="165"/>
                      <a:pt x="1" y="329"/>
                      <a:pt x="34" y="434"/>
                    </a:cubicBezTo>
                    <a:cubicBezTo>
                      <a:pt x="52" y="490"/>
                      <a:pt x="139" y="519"/>
                      <a:pt x="264" y="519"/>
                    </a:cubicBezTo>
                    <a:cubicBezTo>
                      <a:pt x="374" y="519"/>
                      <a:pt x="513" y="497"/>
                      <a:pt x="658" y="451"/>
                    </a:cubicBezTo>
                    <a:cubicBezTo>
                      <a:pt x="971" y="356"/>
                      <a:pt x="1197" y="191"/>
                      <a:pt x="1164" y="85"/>
                    </a:cubicBezTo>
                    <a:cubicBezTo>
                      <a:pt x="1146" y="29"/>
                      <a:pt x="1059" y="0"/>
                      <a:pt x="9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6" name="Google Shape;1796;p37"/>
              <p:cNvSpPr/>
              <p:nvPr/>
            </p:nvSpPr>
            <p:spPr>
              <a:xfrm>
                <a:off x="2305056" y="4384627"/>
                <a:ext cx="21670" cy="8567"/>
              </a:xfrm>
              <a:custGeom>
                <a:avLst/>
                <a:gdLst/>
                <a:ahLst/>
                <a:cxnLst/>
                <a:rect l="l" t="t" r="r" b="b"/>
                <a:pathLst>
                  <a:path w="1538" h="608" extrusionOk="0">
                    <a:moveTo>
                      <a:pt x="1344" y="0"/>
                    </a:moveTo>
                    <a:cubicBezTo>
                      <a:pt x="1199" y="0"/>
                      <a:pt x="964" y="55"/>
                      <a:pt x="708" y="135"/>
                    </a:cubicBezTo>
                    <a:cubicBezTo>
                      <a:pt x="316" y="256"/>
                      <a:pt x="0" y="403"/>
                      <a:pt x="19" y="514"/>
                    </a:cubicBezTo>
                    <a:cubicBezTo>
                      <a:pt x="29" y="572"/>
                      <a:pt x="138" y="607"/>
                      <a:pt x="300" y="607"/>
                    </a:cubicBezTo>
                    <a:cubicBezTo>
                      <a:pt x="444" y="607"/>
                      <a:pt x="630" y="580"/>
                      <a:pt x="828" y="518"/>
                    </a:cubicBezTo>
                    <a:cubicBezTo>
                      <a:pt x="1250" y="383"/>
                      <a:pt x="1537" y="151"/>
                      <a:pt x="1489" y="51"/>
                    </a:cubicBezTo>
                    <a:cubicBezTo>
                      <a:pt x="1473" y="16"/>
                      <a:pt x="1421" y="0"/>
                      <a:pt x="13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7" name="Google Shape;1797;p37"/>
              <p:cNvSpPr/>
              <p:nvPr/>
            </p:nvSpPr>
            <p:spPr>
              <a:xfrm>
                <a:off x="2392836" y="4411665"/>
                <a:ext cx="17246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1224" h="637" extrusionOk="0">
                    <a:moveTo>
                      <a:pt x="1026" y="1"/>
                    </a:moveTo>
                    <a:cubicBezTo>
                      <a:pt x="902" y="1"/>
                      <a:pt x="720" y="48"/>
                      <a:pt x="529" y="137"/>
                    </a:cubicBezTo>
                    <a:cubicBezTo>
                      <a:pt x="216" y="280"/>
                      <a:pt x="1" y="479"/>
                      <a:pt x="47" y="578"/>
                    </a:cubicBezTo>
                    <a:cubicBezTo>
                      <a:pt x="65" y="617"/>
                      <a:pt x="120" y="636"/>
                      <a:pt x="198" y="636"/>
                    </a:cubicBezTo>
                    <a:cubicBezTo>
                      <a:pt x="322" y="636"/>
                      <a:pt x="504" y="589"/>
                      <a:pt x="695" y="501"/>
                    </a:cubicBezTo>
                    <a:cubicBezTo>
                      <a:pt x="1006" y="356"/>
                      <a:pt x="1223" y="159"/>
                      <a:pt x="1177" y="58"/>
                    </a:cubicBezTo>
                    <a:cubicBezTo>
                      <a:pt x="1159" y="20"/>
                      <a:pt x="1104" y="1"/>
                      <a:pt x="10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p37"/>
              <p:cNvSpPr/>
              <p:nvPr/>
            </p:nvSpPr>
            <p:spPr>
              <a:xfrm>
                <a:off x="2372631" y="4314938"/>
                <a:ext cx="9722" cy="6495"/>
              </a:xfrm>
              <a:custGeom>
                <a:avLst/>
                <a:gdLst/>
                <a:ahLst/>
                <a:cxnLst/>
                <a:rect l="l" t="t" r="r" b="b"/>
                <a:pathLst>
                  <a:path w="690" h="461" extrusionOk="0">
                    <a:moveTo>
                      <a:pt x="465" y="1"/>
                    </a:moveTo>
                    <a:cubicBezTo>
                      <a:pt x="396" y="1"/>
                      <a:pt x="319" y="22"/>
                      <a:pt x="247" y="53"/>
                    </a:cubicBezTo>
                    <a:cubicBezTo>
                      <a:pt x="116" y="113"/>
                      <a:pt x="0" y="205"/>
                      <a:pt x="0" y="316"/>
                    </a:cubicBezTo>
                    <a:cubicBezTo>
                      <a:pt x="1" y="395"/>
                      <a:pt x="96" y="461"/>
                      <a:pt x="226" y="461"/>
                    </a:cubicBezTo>
                    <a:cubicBezTo>
                      <a:pt x="282" y="461"/>
                      <a:pt x="344" y="449"/>
                      <a:pt x="409" y="420"/>
                    </a:cubicBezTo>
                    <a:cubicBezTo>
                      <a:pt x="623" y="326"/>
                      <a:pt x="690" y="121"/>
                      <a:pt x="607" y="48"/>
                    </a:cubicBezTo>
                    <a:cubicBezTo>
                      <a:pt x="570" y="14"/>
                      <a:pt x="520" y="1"/>
                      <a:pt x="4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9" name="Google Shape;1799;p37"/>
              <p:cNvSpPr/>
              <p:nvPr/>
            </p:nvSpPr>
            <p:spPr>
              <a:xfrm>
                <a:off x="2396345" y="4217872"/>
                <a:ext cx="10131" cy="6946"/>
              </a:xfrm>
              <a:custGeom>
                <a:avLst/>
                <a:gdLst/>
                <a:ahLst/>
                <a:cxnLst/>
                <a:rect l="l" t="t" r="r" b="b"/>
                <a:pathLst>
                  <a:path w="719" h="493" extrusionOk="0">
                    <a:moveTo>
                      <a:pt x="505" y="0"/>
                    </a:moveTo>
                    <a:cubicBezTo>
                      <a:pt x="432" y="0"/>
                      <a:pt x="344" y="24"/>
                      <a:pt x="260" y="72"/>
                    </a:cubicBezTo>
                    <a:cubicBezTo>
                      <a:pt x="92" y="169"/>
                      <a:pt x="0" y="323"/>
                      <a:pt x="56" y="420"/>
                    </a:cubicBezTo>
                    <a:cubicBezTo>
                      <a:pt x="84" y="468"/>
                      <a:pt x="142" y="492"/>
                      <a:pt x="215" y="492"/>
                    </a:cubicBezTo>
                    <a:cubicBezTo>
                      <a:pt x="288" y="492"/>
                      <a:pt x="376" y="468"/>
                      <a:pt x="459" y="420"/>
                    </a:cubicBezTo>
                    <a:cubicBezTo>
                      <a:pt x="627" y="323"/>
                      <a:pt x="719" y="169"/>
                      <a:pt x="664" y="72"/>
                    </a:cubicBezTo>
                    <a:cubicBezTo>
                      <a:pt x="637" y="24"/>
                      <a:pt x="578" y="0"/>
                      <a:pt x="50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0" name="Google Shape;1800;p37"/>
              <p:cNvSpPr/>
              <p:nvPr/>
            </p:nvSpPr>
            <p:spPr>
              <a:xfrm>
                <a:off x="2464075" y="4310936"/>
                <a:ext cx="21713" cy="9539"/>
              </a:xfrm>
              <a:custGeom>
                <a:avLst/>
                <a:gdLst/>
                <a:ahLst/>
                <a:cxnLst/>
                <a:rect l="l" t="t" r="r" b="b"/>
                <a:pathLst>
                  <a:path w="1541" h="677" extrusionOk="0">
                    <a:moveTo>
                      <a:pt x="1339" y="1"/>
                    </a:moveTo>
                    <a:cubicBezTo>
                      <a:pt x="1189" y="1"/>
                      <a:pt x="952" y="54"/>
                      <a:pt x="699" y="151"/>
                    </a:cubicBezTo>
                    <a:cubicBezTo>
                      <a:pt x="294" y="306"/>
                      <a:pt x="0" y="517"/>
                      <a:pt x="39" y="619"/>
                    </a:cubicBezTo>
                    <a:cubicBezTo>
                      <a:pt x="54" y="658"/>
                      <a:pt x="113" y="676"/>
                      <a:pt x="202" y="676"/>
                    </a:cubicBezTo>
                    <a:cubicBezTo>
                      <a:pt x="352" y="676"/>
                      <a:pt x="588" y="624"/>
                      <a:pt x="842" y="526"/>
                    </a:cubicBezTo>
                    <a:cubicBezTo>
                      <a:pt x="1247" y="370"/>
                      <a:pt x="1541" y="161"/>
                      <a:pt x="1501" y="58"/>
                    </a:cubicBezTo>
                    <a:cubicBezTo>
                      <a:pt x="1486" y="19"/>
                      <a:pt x="1428" y="1"/>
                      <a:pt x="13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1" name="Google Shape;1801;p37"/>
              <p:cNvSpPr/>
              <p:nvPr/>
            </p:nvSpPr>
            <p:spPr>
              <a:xfrm>
                <a:off x="2546474" y="4386472"/>
                <a:ext cx="14780" cy="15076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70" extrusionOk="0">
                    <a:moveTo>
                      <a:pt x="913" y="1"/>
                    </a:moveTo>
                    <a:cubicBezTo>
                      <a:pt x="798" y="1"/>
                      <a:pt x="577" y="162"/>
                      <a:pt x="372" y="404"/>
                    </a:cubicBezTo>
                    <a:cubicBezTo>
                      <a:pt x="128" y="690"/>
                      <a:pt x="1" y="980"/>
                      <a:pt x="86" y="1053"/>
                    </a:cubicBezTo>
                    <a:cubicBezTo>
                      <a:pt x="99" y="1064"/>
                      <a:pt x="116" y="1069"/>
                      <a:pt x="136" y="1069"/>
                    </a:cubicBezTo>
                    <a:cubicBezTo>
                      <a:pt x="251" y="1069"/>
                      <a:pt x="471" y="907"/>
                      <a:pt x="678" y="665"/>
                    </a:cubicBezTo>
                    <a:cubicBezTo>
                      <a:pt x="921" y="379"/>
                      <a:pt x="1049" y="87"/>
                      <a:pt x="964" y="17"/>
                    </a:cubicBezTo>
                    <a:cubicBezTo>
                      <a:pt x="951" y="6"/>
                      <a:pt x="933" y="1"/>
                      <a:pt x="9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2" name="Google Shape;1802;p37"/>
              <p:cNvSpPr/>
              <p:nvPr/>
            </p:nvSpPr>
            <p:spPr>
              <a:xfrm>
                <a:off x="2514602" y="4475958"/>
                <a:ext cx="13681" cy="17429"/>
              </a:xfrm>
              <a:custGeom>
                <a:avLst/>
                <a:gdLst/>
                <a:ahLst/>
                <a:cxnLst/>
                <a:rect l="l" t="t" r="r" b="b"/>
                <a:pathLst>
                  <a:path w="971" h="1237" extrusionOk="0">
                    <a:moveTo>
                      <a:pt x="842" y="1"/>
                    </a:moveTo>
                    <a:cubicBezTo>
                      <a:pt x="730" y="1"/>
                      <a:pt x="509" y="211"/>
                      <a:pt x="317" y="509"/>
                    </a:cubicBezTo>
                    <a:cubicBezTo>
                      <a:pt x="101" y="846"/>
                      <a:pt x="1" y="1167"/>
                      <a:pt x="95" y="1226"/>
                    </a:cubicBezTo>
                    <a:cubicBezTo>
                      <a:pt x="105" y="1233"/>
                      <a:pt x="118" y="1236"/>
                      <a:pt x="131" y="1236"/>
                    </a:cubicBezTo>
                    <a:cubicBezTo>
                      <a:pt x="243" y="1236"/>
                      <a:pt x="462" y="1026"/>
                      <a:pt x="655" y="728"/>
                    </a:cubicBezTo>
                    <a:cubicBezTo>
                      <a:pt x="871" y="391"/>
                      <a:pt x="971" y="70"/>
                      <a:pt x="878" y="10"/>
                    </a:cubicBezTo>
                    <a:cubicBezTo>
                      <a:pt x="867" y="4"/>
                      <a:pt x="855" y="1"/>
                      <a:pt x="8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3" name="Google Shape;1803;p37"/>
              <p:cNvSpPr/>
              <p:nvPr/>
            </p:nvSpPr>
            <p:spPr>
              <a:xfrm>
                <a:off x="2389483" y="4013073"/>
                <a:ext cx="11568" cy="28236"/>
              </a:xfrm>
              <a:custGeom>
                <a:avLst/>
                <a:gdLst/>
                <a:ahLst/>
                <a:cxnLst/>
                <a:rect l="l" t="t" r="r" b="b"/>
                <a:pathLst>
                  <a:path w="821" h="2004" extrusionOk="0">
                    <a:moveTo>
                      <a:pt x="701" y="0"/>
                    </a:moveTo>
                    <a:cubicBezTo>
                      <a:pt x="590" y="0"/>
                      <a:pt x="339" y="395"/>
                      <a:pt x="176" y="932"/>
                    </a:cubicBezTo>
                    <a:cubicBezTo>
                      <a:pt x="6" y="1496"/>
                      <a:pt x="1" y="1981"/>
                      <a:pt x="108" y="2003"/>
                    </a:cubicBezTo>
                    <a:cubicBezTo>
                      <a:pt x="111" y="2003"/>
                      <a:pt x="114" y="2003"/>
                      <a:pt x="116" y="2003"/>
                    </a:cubicBezTo>
                    <a:cubicBezTo>
                      <a:pt x="227" y="2003"/>
                      <a:pt x="400" y="1578"/>
                      <a:pt x="561" y="1049"/>
                    </a:cubicBezTo>
                    <a:cubicBezTo>
                      <a:pt x="727" y="506"/>
                      <a:pt x="820" y="47"/>
                      <a:pt x="716" y="3"/>
                    </a:cubicBezTo>
                    <a:cubicBezTo>
                      <a:pt x="711" y="1"/>
                      <a:pt x="706" y="0"/>
                      <a:pt x="7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4" name="Google Shape;1804;p37"/>
              <p:cNvSpPr/>
              <p:nvPr/>
            </p:nvSpPr>
            <p:spPr>
              <a:xfrm>
                <a:off x="2497455" y="4136784"/>
                <a:ext cx="16232" cy="25841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834" extrusionOk="0">
                    <a:moveTo>
                      <a:pt x="1034" y="0"/>
                    </a:moveTo>
                    <a:cubicBezTo>
                      <a:pt x="922" y="0"/>
                      <a:pt x="704" y="386"/>
                      <a:pt x="457" y="854"/>
                    </a:cubicBezTo>
                    <a:cubicBezTo>
                      <a:pt x="197" y="1343"/>
                      <a:pt x="1" y="1757"/>
                      <a:pt x="91" y="1825"/>
                    </a:cubicBezTo>
                    <a:cubicBezTo>
                      <a:pt x="98" y="1831"/>
                      <a:pt x="108" y="1834"/>
                      <a:pt x="119" y="1834"/>
                    </a:cubicBezTo>
                    <a:cubicBezTo>
                      <a:pt x="238" y="1834"/>
                      <a:pt x="562" y="1519"/>
                      <a:pt x="812" y="1041"/>
                    </a:cubicBezTo>
                    <a:cubicBezTo>
                      <a:pt x="1085" y="517"/>
                      <a:pt x="1151" y="36"/>
                      <a:pt x="1048" y="2"/>
                    </a:cubicBezTo>
                    <a:cubicBezTo>
                      <a:pt x="1043" y="1"/>
                      <a:pt x="1038" y="0"/>
                      <a:pt x="10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5" name="Google Shape;1805;p37"/>
              <p:cNvSpPr/>
              <p:nvPr/>
            </p:nvSpPr>
            <p:spPr>
              <a:xfrm>
                <a:off x="2558492" y="4174700"/>
                <a:ext cx="10215" cy="22164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573" extrusionOk="0">
                    <a:moveTo>
                      <a:pt x="603" y="0"/>
                    </a:moveTo>
                    <a:cubicBezTo>
                      <a:pt x="496" y="0"/>
                      <a:pt x="307" y="313"/>
                      <a:pt x="172" y="724"/>
                    </a:cubicBezTo>
                    <a:cubicBezTo>
                      <a:pt x="31" y="1158"/>
                      <a:pt x="0" y="1535"/>
                      <a:pt x="105" y="1570"/>
                    </a:cubicBezTo>
                    <a:cubicBezTo>
                      <a:pt x="111" y="1572"/>
                      <a:pt x="116" y="1573"/>
                      <a:pt x="122" y="1573"/>
                    </a:cubicBezTo>
                    <a:cubicBezTo>
                      <a:pt x="230" y="1573"/>
                      <a:pt x="418" y="1260"/>
                      <a:pt x="552" y="849"/>
                    </a:cubicBezTo>
                    <a:cubicBezTo>
                      <a:pt x="695" y="417"/>
                      <a:pt x="724" y="37"/>
                      <a:pt x="619" y="3"/>
                    </a:cubicBezTo>
                    <a:cubicBezTo>
                      <a:pt x="614" y="1"/>
                      <a:pt x="608" y="0"/>
                      <a:pt x="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6" name="Google Shape;1806;p37"/>
              <p:cNvSpPr/>
              <p:nvPr/>
            </p:nvSpPr>
            <p:spPr>
              <a:xfrm>
                <a:off x="2622123" y="4073125"/>
                <a:ext cx="8214" cy="23333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56" extrusionOk="0">
                    <a:moveTo>
                      <a:pt x="450" y="0"/>
                    </a:moveTo>
                    <a:cubicBezTo>
                      <a:pt x="341" y="0"/>
                      <a:pt x="184" y="345"/>
                      <a:pt x="94" y="787"/>
                    </a:cubicBezTo>
                    <a:cubicBezTo>
                      <a:pt x="1" y="1244"/>
                      <a:pt x="14" y="1632"/>
                      <a:pt x="122" y="1655"/>
                    </a:cubicBezTo>
                    <a:cubicBezTo>
                      <a:pt x="125" y="1655"/>
                      <a:pt x="128" y="1656"/>
                      <a:pt x="132" y="1656"/>
                    </a:cubicBezTo>
                    <a:cubicBezTo>
                      <a:pt x="240" y="1656"/>
                      <a:pt x="397" y="1310"/>
                      <a:pt x="488" y="867"/>
                    </a:cubicBezTo>
                    <a:cubicBezTo>
                      <a:pt x="582" y="411"/>
                      <a:pt x="569" y="22"/>
                      <a:pt x="460" y="1"/>
                    </a:cubicBezTo>
                    <a:cubicBezTo>
                      <a:pt x="457" y="0"/>
                      <a:pt x="453" y="0"/>
                      <a:pt x="45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7" name="Google Shape;1807;p37"/>
              <p:cNvSpPr/>
              <p:nvPr/>
            </p:nvSpPr>
            <p:spPr>
              <a:xfrm>
                <a:off x="2299504" y="3998293"/>
                <a:ext cx="7369" cy="14837"/>
              </a:xfrm>
              <a:custGeom>
                <a:avLst/>
                <a:gdLst/>
                <a:ahLst/>
                <a:cxnLst/>
                <a:rect l="l" t="t" r="r" b="b"/>
                <a:pathLst>
                  <a:path w="523" h="1053" extrusionOk="0">
                    <a:moveTo>
                      <a:pt x="364" y="1"/>
                    </a:moveTo>
                    <a:cubicBezTo>
                      <a:pt x="258" y="1"/>
                      <a:pt x="128" y="208"/>
                      <a:pt x="66" y="483"/>
                    </a:cubicBezTo>
                    <a:cubicBezTo>
                      <a:pt x="1" y="771"/>
                      <a:pt x="34" y="1027"/>
                      <a:pt x="143" y="1051"/>
                    </a:cubicBezTo>
                    <a:cubicBezTo>
                      <a:pt x="149" y="1052"/>
                      <a:pt x="155" y="1053"/>
                      <a:pt x="161" y="1053"/>
                    </a:cubicBezTo>
                    <a:cubicBezTo>
                      <a:pt x="266" y="1053"/>
                      <a:pt x="395" y="845"/>
                      <a:pt x="457" y="572"/>
                    </a:cubicBezTo>
                    <a:cubicBezTo>
                      <a:pt x="522" y="282"/>
                      <a:pt x="489" y="28"/>
                      <a:pt x="381" y="2"/>
                    </a:cubicBezTo>
                    <a:cubicBezTo>
                      <a:pt x="376" y="1"/>
                      <a:pt x="370" y="1"/>
                      <a:pt x="36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8" name="Google Shape;1808;p37"/>
              <p:cNvSpPr/>
              <p:nvPr/>
            </p:nvSpPr>
            <p:spPr>
              <a:xfrm>
                <a:off x="2347030" y="4096148"/>
                <a:ext cx="18134" cy="16443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167" extrusionOk="0">
                    <a:moveTo>
                      <a:pt x="1157" y="0"/>
                    </a:moveTo>
                    <a:cubicBezTo>
                      <a:pt x="1034" y="0"/>
                      <a:pt x="766" y="177"/>
                      <a:pt x="502" y="441"/>
                    </a:cubicBezTo>
                    <a:cubicBezTo>
                      <a:pt x="189" y="754"/>
                      <a:pt x="0" y="1070"/>
                      <a:pt x="79" y="1149"/>
                    </a:cubicBezTo>
                    <a:cubicBezTo>
                      <a:pt x="91" y="1161"/>
                      <a:pt x="108" y="1167"/>
                      <a:pt x="130" y="1167"/>
                    </a:cubicBezTo>
                    <a:cubicBezTo>
                      <a:pt x="254" y="1167"/>
                      <a:pt x="521" y="990"/>
                      <a:pt x="785" y="726"/>
                    </a:cubicBezTo>
                    <a:cubicBezTo>
                      <a:pt x="1098" y="413"/>
                      <a:pt x="1287" y="97"/>
                      <a:pt x="1208" y="18"/>
                    </a:cubicBezTo>
                    <a:cubicBezTo>
                      <a:pt x="1196" y="6"/>
                      <a:pt x="1179" y="0"/>
                      <a:pt x="115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9" name="Google Shape;1809;p37"/>
              <p:cNvSpPr/>
              <p:nvPr/>
            </p:nvSpPr>
            <p:spPr>
              <a:xfrm>
                <a:off x="2420016" y="3921263"/>
                <a:ext cx="5678" cy="1347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56" extrusionOk="0">
                    <a:moveTo>
                      <a:pt x="202" y="0"/>
                    </a:moveTo>
                    <a:cubicBezTo>
                      <a:pt x="90" y="0"/>
                      <a:pt x="1" y="214"/>
                      <a:pt x="1" y="478"/>
                    </a:cubicBezTo>
                    <a:cubicBezTo>
                      <a:pt x="1" y="741"/>
                      <a:pt x="90" y="955"/>
                      <a:pt x="202" y="955"/>
                    </a:cubicBezTo>
                    <a:cubicBezTo>
                      <a:pt x="312" y="955"/>
                      <a:pt x="402" y="741"/>
                      <a:pt x="402" y="478"/>
                    </a:cubicBezTo>
                    <a:cubicBezTo>
                      <a:pt x="402" y="214"/>
                      <a:pt x="312" y="0"/>
                      <a:pt x="20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0" name="Google Shape;1810;p37"/>
              <p:cNvSpPr/>
              <p:nvPr/>
            </p:nvSpPr>
            <p:spPr>
              <a:xfrm>
                <a:off x="2519280" y="3984936"/>
                <a:ext cx="6397" cy="17148"/>
              </a:xfrm>
              <a:custGeom>
                <a:avLst/>
                <a:gdLst/>
                <a:ahLst/>
                <a:cxnLst/>
                <a:rect l="l" t="t" r="r" b="b"/>
                <a:pathLst>
                  <a:path w="454" h="1217" extrusionOk="0">
                    <a:moveTo>
                      <a:pt x="269" y="0"/>
                    </a:moveTo>
                    <a:cubicBezTo>
                      <a:pt x="160" y="0"/>
                      <a:pt x="53" y="263"/>
                      <a:pt x="27" y="593"/>
                    </a:cubicBezTo>
                    <a:cubicBezTo>
                      <a:pt x="0" y="928"/>
                      <a:pt x="68" y="1207"/>
                      <a:pt x="178" y="1217"/>
                    </a:cubicBezTo>
                    <a:cubicBezTo>
                      <a:pt x="180" y="1217"/>
                      <a:pt x="182" y="1217"/>
                      <a:pt x="184" y="1217"/>
                    </a:cubicBezTo>
                    <a:cubicBezTo>
                      <a:pt x="293" y="1217"/>
                      <a:pt x="401" y="954"/>
                      <a:pt x="427" y="625"/>
                    </a:cubicBezTo>
                    <a:cubicBezTo>
                      <a:pt x="454" y="289"/>
                      <a:pt x="386" y="9"/>
                      <a:pt x="274" y="1"/>
                    </a:cubicBezTo>
                    <a:cubicBezTo>
                      <a:pt x="272" y="0"/>
                      <a:pt x="270" y="0"/>
                      <a:pt x="26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1" name="Google Shape;1811;p37"/>
              <p:cNvSpPr/>
              <p:nvPr/>
            </p:nvSpPr>
            <p:spPr>
              <a:xfrm>
                <a:off x="2605074" y="3922672"/>
                <a:ext cx="8313" cy="18373"/>
              </a:xfrm>
              <a:custGeom>
                <a:avLst/>
                <a:gdLst/>
                <a:ahLst/>
                <a:cxnLst/>
                <a:rect l="l" t="t" r="r" b="b"/>
                <a:pathLst>
                  <a:path w="590" h="1304" extrusionOk="0">
                    <a:moveTo>
                      <a:pt x="462" y="0"/>
                    </a:moveTo>
                    <a:cubicBezTo>
                      <a:pt x="354" y="0"/>
                      <a:pt x="197" y="257"/>
                      <a:pt x="101" y="596"/>
                    </a:cubicBezTo>
                    <a:cubicBezTo>
                      <a:pt x="0" y="955"/>
                      <a:pt x="4" y="1271"/>
                      <a:pt x="111" y="1301"/>
                    </a:cubicBezTo>
                    <a:cubicBezTo>
                      <a:pt x="116" y="1303"/>
                      <a:pt x="122" y="1303"/>
                      <a:pt x="127" y="1303"/>
                    </a:cubicBezTo>
                    <a:cubicBezTo>
                      <a:pt x="234" y="1303"/>
                      <a:pt x="391" y="1046"/>
                      <a:pt x="489" y="706"/>
                    </a:cubicBezTo>
                    <a:cubicBezTo>
                      <a:pt x="590" y="347"/>
                      <a:pt x="586" y="33"/>
                      <a:pt x="479" y="3"/>
                    </a:cubicBezTo>
                    <a:cubicBezTo>
                      <a:pt x="474" y="1"/>
                      <a:pt x="468" y="0"/>
                      <a:pt x="4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2" name="Google Shape;1812;p37"/>
              <p:cNvSpPr/>
              <p:nvPr/>
            </p:nvSpPr>
            <p:spPr>
              <a:xfrm>
                <a:off x="2523690" y="3831848"/>
                <a:ext cx="6157" cy="14809"/>
              </a:xfrm>
              <a:custGeom>
                <a:avLst/>
                <a:gdLst/>
                <a:ahLst/>
                <a:cxnLst/>
                <a:rect l="l" t="t" r="r" b="b"/>
                <a:pathLst>
                  <a:path w="437" h="1051" extrusionOk="0">
                    <a:moveTo>
                      <a:pt x="225" y="0"/>
                    </a:moveTo>
                    <a:cubicBezTo>
                      <a:pt x="120" y="0"/>
                      <a:pt x="1" y="235"/>
                      <a:pt x="20" y="540"/>
                    </a:cubicBezTo>
                    <a:cubicBezTo>
                      <a:pt x="38" y="837"/>
                      <a:pt x="179" y="1050"/>
                      <a:pt x="282" y="1050"/>
                    </a:cubicBezTo>
                    <a:cubicBezTo>
                      <a:pt x="290" y="1050"/>
                      <a:pt x="296" y="1049"/>
                      <a:pt x="303" y="1047"/>
                    </a:cubicBezTo>
                    <a:cubicBezTo>
                      <a:pt x="411" y="1015"/>
                      <a:pt x="436" y="781"/>
                      <a:pt x="420" y="515"/>
                    </a:cubicBezTo>
                    <a:cubicBezTo>
                      <a:pt x="403" y="249"/>
                      <a:pt x="348" y="19"/>
                      <a:pt x="238" y="2"/>
                    </a:cubicBezTo>
                    <a:cubicBezTo>
                      <a:pt x="234" y="1"/>
                      <a:pt x="230" y="0"/>
                      <a:pt x="22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3" name="Google Shape;1813;p37"/>
              <p:cNvSpPr/>
              <p:nvPr/>
            </p:nvSpPr>
            <p:spPr>
              <a:xfrm>
                <a:off x="2530975" y="3634644"/>
                <a:ext cx="6904" cy="18416"/>
              </a:xfrm>
              <a:custGeom>
                <a:avLst/>
                <a:gdLst/>
                <a:ahLst/>
                <a:cxnLst/>
                <a:rect l="l" t="t" r="r" b="b"/>
                <a:pathLst>
                  <a:path w="490" h="1307" extrusionOk="0">
                    <a:moveTo>
                      <a:pt x="319" y="0"/>
                    </a:moveTo>
                    <a:cubicBezTo>
                      <a:pt x="211" y="0"/>
                      <a:pt x="90" y="276"/>
                      <a:pt x="46" y="628"/>
                    </a:cubicBezTo>
                    <a:cubicBezTo>
                      <a:pt x="0" y="989"/>
                      <a:pt x="52" y="1292"/>
                      <a:pt x="163" y="1306"/>
                    </a:cubicBezTo>
                    <a:cubicBezTo>
                      <a:pt x="165" y="1306"/>
                      <a:pt x="168" y="1306"/>
                      <a:pt x="171" y="1306"/>
                    </a:cubicBezTo>
                    <a:cubicBezTo>
                      <a:pt x="279" y="1306"/>
                      <a:pt x="399" y="1031"/>
                      <a:pt x="445" y="679"/>
                    </a:cubicBezTo>
                    <a:cubicBezTo>
                      <a:pt x="490" y="318"/>
                      <a:pt x="437" y="15"/>
                      <a:pt x="326" y="1"/>
                    </a:cubicBezTo>
                    <a:cubicBezTo>
                      <a:pt x="324" y="0"/>
                      <a:pt x="321" y="0"/>
                      <a:pt x="3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4" name="Google Shape;1814;p37"/>
              <p:cNvSpPr/>
              <p:nvPr/>
            </p:nvSpPr>
            <p:spPr>
              <a:xfrm>
                <a:off x="2601058" y="3738783"/>
                <a:ext cx="7651" cy="159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1132" extrusionOk="0">
                    <a:moveTo>
                      <a:pt x="392" y="0"/>
                    </a:moveTo>
                    <a:cubicBezTo>
                      <a:pt x="286" y="0"/>
                      <a:pt x="148" y="224"/>
                      <a:pt x="76" y="519"/>
                    </a:cubicBezTo>
                    <a:cubicBezTo>
                      <a:pt x="1" y="830"/>
                      <a:pt x="26" y="1103"/>
                      <a:pt x="134" y="1129"/>
                    </a:cubicBezTo>
                    <a:cubicBezTo>
                      <a:pt x="139" y="1131"/>
                      <a:pt x="145" y="1131"/>
                      <a:pt x="151" y="1131"/>
                    </a:cubicBezTo>
                    <a:cubicBezTo>
                      <a:pt x="257" y="1131"/>
                      <a:pt x="394" y="908"/>
                      <a:pt x="466" y="614"/>
                    </a:cubicBezTo>
                    <a:cubicBezTo>
                      <a:pt x="542" y="303"/>
                      <a:pt x="517" y="29"/>
                      <a:pt x="409" y="3"/>
                    </a:cubicBezTo>
                    <a:cubicBezTo>
                      <a:pt x="403" y="1"/>
                      <a:pt x="398" y="0"/>
                      <a:pt x="3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5" name="Google Shape;1815;p37"/>
              <p:cNvSpPr/>
              <p:nvPr/>
            </p:nvSpPr>
            <p:spPr>
              <a:xfrm>
                <a:off x="2510727" y="3721608"/>
                <a:ext cx="8214" cy="26968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914" extrusionOk="0">
                    <a:moveTo>
                      <a:pt x="376" y="0"/>
                    </a:moveTo>
                    <a:cubicBezTo>
                      <a:pt x="376" y="0"/>
                      <a:pt x="375" y="0"/>
                      <a:pt x="374" y="0"/>
                    </a:cubicBezTo>
                    <a:cubicBezTo>
                      <a:pt x="261" y="3"/>
                      <a:pt x="183" y="426"/>
                      <a:pt x="111" y="938"/>
                    </a:cubicBezTo>
                    <a:cubicBezTo>
                      <a:pt x="38" y="1450"/>
                      <a:pt x="0" y="1879"/>
                      <a:pt x="108" y="1912"/>
                    </a:cubicBezTo>
                    <a:cubicBezTo>
                      <a:pt x="112" y="1913"/>
                      <a:pt x="116" y="1914"/>
                      <a:pt x="121" y="1914"/>
                    </a:cubicBezTo>
                    <a:cubicBezTo>
                      <a:pt x="229" y="1914"/>
                      <a:pt x="436" y="1521"/>
                      <a:pt x="507" y="993"/>
                    </a:cubicBezTo>
                    <a:cubicBezTo>
                      <a:pt x="583" y="448"/>
                      <a:pt x="485" y="0"/>
                      <a:pt x="3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6" name="Google Shape;1816;p37"/>
              <p:cNvSpPr/>
              <p:nvPr/>
            </p:nvSpPr>
            <p:spPr>
              <a:xfrm>
                <a:off x="1880792" y="3797496"/>
                <a:ext cx="7510" cy="13583"/>
              </a:xfrm>
              <a:custGeom>
                <a:avLst/>
                <a:gdLst/>
                <a:ahLst/>
                <a:cxnLst/>
                <a:rect l="l" t="t" r="r" b="b"/>
                <a:pathLst>
                  <a:path w="533" h="964" extrusionOk="0">
                    <a:moveTo>
                      <a:pt x="375" y="1"/>
                    </a:moveTo>
                    <a:cubicBezTo>
                      <a:pt x="270" y="1"/>
                      <a:pt x="140" y="184"/>
                      <a:pt x="73" y="429"/>
                    </a:cubicBezTo>
                    <a:cubicBezTo>
                      <a:pt x="1" y="694"/>
                      <a:pt x="30" y="931"/>
                      <a:pt x="136" y="960"/>
                    </a:cubicBezTo>
                    <a:cubicBezTo>
                      <a:pt x="144" y="962"/>
                      <a:pt x="151" y="963"/>
                      <a:pt x="159" y="963"/>
                    </a:cubicBezTo>
                    <a:cubicBezTo>
                      <a:pt x="262" y="963"/>
                      <a:pt x="393" y="781"/>
                      <a:pt x="461" y="534"/>
                    </a:cubicBezTo>
                    <a:cubicBezTo>
                      <a:pt x="533" y="271"/>
                      <a:pt x="504" y="33"/>
                      <a:pt x="397" y="4"/>
                    </a:cubicBezTo>
                    <a:cubicBezTo>
                      <a:pt x="390" y="2"/>
                      <a:pt x="382" y="1"/>
                      <a:pt x="3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7" name="Google Shape;1817;p37"/>
              <p:cNvSpPr/>
              <p:nvPr/>
            </p:nvSpPr>
            <p:spPr>
              <a:xfrm>
                <a:off x="1947465" y="3829467"/>
                <a:ext cx="10567" cy="24503"/>
              </a:xfrm>
              <a:custGeom>
                <a:avLst/>
                <a:gdLst/>
                <a:ahLst/>
                <a:cxnLst/>
                <a:rect l="l" t="t" r="r" b="b"/>
                <a:pathLst>
                  <a:path w="750" h="1739" extrusionOk="0">
                    <a:moveTo>
                      <a:pt x="629" y="1"/>
                    </a:moveTo>
                    <a:cubicBezTo>
                      <a:pt x="518" y="1"/>
                      <a:pt x="325" y="352"/>
                      <a:pt x="183" y="810"/>
                    </a:cubicBezTo>
                    <a:cubicBezTo>
                      <a:pt x="36" y="1289"/>
                      <a:pt x="1" y="1703"/>
                      <a:pt x="107" y="1736"/>
                    </a:cubicBezTo>
                    <a:cubicBezTo>
                      <a:pt x="112" y="1738"/>
                      <a:pt x="117" y="1739"/>
                      <a:pt x="121" y="1739"/>
                    </a:cubicBezTo>
                    <a:cubicBezTo>
                      <a:pt x="230" y="1739"/>
                      <a:pt x="425" y="1387"/>
                      <a:pt x="566" y="929"/>
                    </a:cubicBezTo>
                    <a:cubicBezTo>
                      <a:pt x="715" y="450"/>
                      <a:pt x="750" y="35"/>
                      <a:pt x="644" y="3"/>
                    </a:cubicBezTo>
                    <a:cubicBezTo>
                      <a:pt x="639" y="2"/>
                      <a:pt x="634" y="1"/>
                      <a:pt x="6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8" name="Google Shape;1818;p37"/>
              <p:cNvSpPr/>
              <p:nvPr/>
            </p:nvSpPr>
            <p:spPr>
              <a:xfrm>
                <a:off x="1711655" y="4137840"/>
                <a:ext cx="17894" cy="16683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184" extrusionOk="0">
                    <a:moveTo>
                      <a:pt x="1141" y="0"/>
                    </a:moveTo>
                    <a:cubicBezTo>
                      <a:pt x="1019" y="0"/>
                      <a:pt x="751" y="181"/>
                      <a:pt x="490" y="453"/>
                    </a:cubicBezTo>
                    <a:cubicBezTo>
                      <a:pt x="184" y="770"/>
                      <a:pt x="1" y="1090"/>
                      <a:pt x="79" y="1167"/>
                    </a:cubicBezTo>
                    <a:cubicBezTo>
                      <a:pt x="91" y="1178"/>
                      <a:pt x="107" y="1184"/>
                      <a:pt x="128" y="1184"/>
                    </a:cubicBezTo>
                    <a:cubicBezTo>
                      <a:pt x="251" y="1184"/>
                      <a:pt x="518" y="1002"/>
                      <a:pt x="779" y="731"/>
                    </a:cubicBezTo>
                    <a:cubicBezTo>
                      <a:pt x="1086" y="414"/>
                      <a:pt x="1270" y="94"/>
                      <a:pt x="1190" y="17"/>
                    </a:cubicBezTo>
                    <a:cubicBezTo>
                      <a:pt x="1178" y="5"/>
                      <a:pt x="1162" y="0"/>
                      <a:pt x="114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9" name="Google Shape;1819;p37"/>
              <p:cNvSpPr/>
              <p:nvPr/>
            </p:nvSpPr>
            <p:spPr>
              <a:xfrm>
                <a:off x="2055550" y="3960278"/>
                <a:ext cx="9821" cy="11568"/>
              </a:xfrm>
              <a:custGeom>
                <a:avLst/>
                <a:gdLst/>
                <a:ahLst/>
                <a:cxnLst/>
                <a:rect l="l" t="t" r="r" b="b"/>
                <a:pathLst>
                  <a:path w="697" h="821" extrusionOk="0">
                    <a:moveTo>
                      <a:pt x="548" y="1"/>
                    </a:moveTo>
                    <a:cubicBezTo>
                      <a:pt x="447" y="1"/>
                      <a:pt x="297" y="120"/>
                      <a:pt x="179" y="302"/>
                    </a:cubicBezTo>
                    <a:cubicBezTo>
                      <a:pt x="40" y="520"/>
                      <a:pt x="1" y="746"/>
                      <a:pt x="94" y="806"/>
                    </a:cubicBezTo>
                    <a:cubicBezTo>
                      <a:pt x="110" y="816"/>
                      <a:pt x="128" y="821"/>
                      <a:pt x="148" y="821"/>
                    </a:cubicBezTo>
                    <a:cubicBezTo>
                      <a:pt x="249" y="821"/>
                      <a:pt x="401" y="702"/>
                      <a:pt x="517" y="519"/>
                    </a:cubicBezTo>
                    <a:cubicBezTo>
                      <a:pt x="658" y="300"/>
                      <a:pt x="697" y="76"/>
                      <a:pt x="602" y="16"/>
                    </a:cubicBezTo>
                    <a:cubicBezTo>
                      <a:pt x="587" y="6"/>
                      <a:pt x="569" y="1"/>
                      <a:pt x="54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20" name="Google Shape;1820;p37"/>
            <p:cNvSpPr/>
            <p:nvPr/>
          </p:nvSpPr>
          <p:spPr>
            <a:xfrm>
              <a:off x="2222033" y="3937938"/>
              <a:ext cx="741597" cy="436793"/>
            </a:xfrm>
            <a:custGeom>
              <a:avLst/>
              <a:gdLst/>
              <a:ahLst/>
              <a:cxnLst/>
              <a:rect l="l" t="t" r="r" b="b"/>
              <a:pathLst>
                <a:path w="45123" h="26577" extrusionOk="0">
                  <a:moveTo>
                    <a:pt x="39248" y="1"/>
                  </a:moveTo>
                  <a:cubicBezTo>
                    <a:pt x="39145" y="1"/>
                    <a:pt x="38165" y="863"/>
                    <a:pt x="36273" y="2149"/>
                  </a:cubicBezTo>
                  <a:cubicBezTo>
                    <a:pt x="34330" y="3481"/>
                    <a:pt x="31340" y="5176"/>
                    <a:pt x="27388" y="6641"/>
                  </a:cubicBezTo>
                  <a:cubicBezTo>
                    <a:pt x="23438" y="8112"/>
                    <a:pt x="18533" y="9297"/>
                    <a:pt x="13001" y="10045"/>
                  </a:cubicBezTo>
                  <a:cubicBezTo>
                    <a:pt x="11618" y="10235"/>
                    <a:pt x="10198" y="10404"/>
                    <a:pt x="8742" y="10553"/>
                  </a:cubicBezTo>
                  <a:cubicBezTo>
                    <a:pt x="7280" y="10658"/>
                    <a:pt x="5708" y="10974"/>
                    <a:pt x="4283" y="11639"/>
                  </a:cubicBezTo>
                  <a:cubicBezTo>
                    <a:pt x="2866" y="12304"/>
                    <a:pt x="1458" y="13262"/>
                    <a:pt x="611" y="14771"/>
                  </a:cubicBezTo>
                  <a:cubicBezTo>
                    <a:pt x="204" y="15524"/>
                    <a:pt x="0" y="16434"/>
                    <a:pt x="143" y="17318"/>
                  </a:cubicBezTo>
                  <a:cubicBezTo>
                    <a:pt x="286" y="18204"/>
                    <a:pt x="723" y="18996"/>
                    <a:pt x="1264" y="19656"/>
                  </a:cubicBezTo>
                  <a:cubicBezTo>
                    <a:pt x="1816" y="20314"/>
                    <a:pt x="2463" y="20859"/>
                    <a:pt x="3141" y="21324"/>
                  </a:cubicBezTo>
                  <a:cubicBezTo>
                    <a:pt x="3816" y="21782"/>
                    <a:pt x="4494" y="22206"/>
                    <a:pt x="5191" y="22599"/>
                  </a:cubicBezTo>
                  <a:cubicBezTo>
                    <a:pt x="6563" y="23368"/>
                    <a:pt x="7992" y="24028"/>
                    <a:pt x="9467" y="24570"/>
                  </a:cubicBezTo>
                  <a:cubicBezTo>
                    <a:pt x="12363" y="25644"/>
                    <a:pt x="15306" y="26239"/>
                    <a:pt x="18128" y="26463"/>
                  </a:cubicBezTo>
                  <a:cubicBezTo>
                    <a:pt x="19065" y="26541"/>
                    <a:pt x="19987" y="26576"/>
                    <a:pt x="20891" y="26576"/>
                  </a:cubicBezTo>
                  <a:cubicBezTo>
                    <a:pt x="25451" y="26576"/>
                    <a:pt x="29557" y="25667"/>
                    <a:pt x="32923" y="24560"/>
                  </a:cubicBezTo>
                  <a:cubicBezTo>
                    <a:pt x="36974" y="23207"/>
                    <a:pt x="40025" y="21552"/>
                    <a:pt x="42059" y="20334"/>
                  </a:cubicBezTo>
                  <a:cubicBezTo>
                    <a:pt x="43077" y="19721"/>
                    <a:pt x="43847" y="19212"/>
                    <a:pt x="44354" y="18847"/>
                  </a:cubicBezTo>
                  <a:cubicBezTo>
                    <a:pt x="44861" y="18481"/>
                    <a:pt x="45123" y="18283"/>
                    <a:pt x="45107" y="18259"/>
                  </a:cubicBezTo>
                  <a:cubicBezTo>
                    <a:pt x="45106" y="18258"/>
                    <a:pt x="45104" y="18257"/>
                    <a:pt x="45101" y="18257"/>
                  </a:cubicBezTo>
                  <a:cubicBezTo>
                    <a:pt x="45055" y="18257"/>
                    <a:pt x="44770" y="18413"/>
                    <a:pt x="44268" y="18711"/>
                  </a:cubicBezTo>
                  <a:cubicBezTo>
                    <a:pt x="43733" y="19031"/>
                    <a:pt x="42940" y="19496"/>
                    <a:pt x="41903" y="20063"/>
                  </a:cubicBezTo>
                  <a:cubicBezTo>
                    <a:pt x="39833" y="21191"/>
                    <a:pt x="36771" y="22753"/>
                    <a:pt x="32749" y="24020"/>
                  </a:cubicBezTo>
                  <a:cubicBezTo>
                    <a:pt x="29481" y="25033"/>
                    <a:pt x="25538" y="25860"/>
                    <a:pt x="21189" y="25860"/>
                  </a:cubicBezTo>
                  <a:cubicBezTo>
                    <a:pt x="20210" y="25860"/>
                    <a:pt x="19210" y="25818"/>
                    <a:pt x="18192" y="25726"/>
                  </a:cubicBezTo>
                  <a:cubicBezTo>
                    <a:pt x="15433" y="25487"/>
                    <a:pt x="12560" y="24890"/>
                    <a:pt x="9741" y="23833"/>
                  </a:cubicBezTo>
                  <a:cubicBezTo>
                    <a:pt x="8307" y="23300"/>
                    <a:pt x="6918" y="22655"/>
                    <a:pt x="5585" y="21904"/>
                  </a:cubicBezTo>
                  <a:cubicBezTo>
                    <a:pt x="4562" y="21303"/>
                    <a:pt x="3506" y="20686"/>
                    <a:pt x="2628" y="19903"/>
                  </a:cubicBezTo>
                  <a:cubicBezTo>
                    <a:pt x="3055" y="19858"/>
                    <a:pt x="3478" y="19780"/>
                    <a:pt x="3893" y="19668"/>
                  </a:cubicBezTo>
                  <a:cubicBezTo>
                    <a:pt x="5134" y="19339"/>
                    <a:pt x="6051" y="18815"/>
                    <a:pt x="5975" y="18609"/>
                  </a:cubicBezTo>
                  <a:cubicBezTo>
                    <a:pt x="5952" y="18546"/>
                    <a:pt x="5845" y="18517"/>
                    <a:pt x="5673" y="18517"/>
                  </a:cubicBezTo>
                  <a:cubicBezTo>
                    <a:pt x="5274" y="18517"/>
                    <a:pt x="4527" y="18670"/>
                    <a:pt x="3687" y="18892"/>
                  </a:cubicBezTo>
                  <a:cubicBezTo>
                    <a:pt x="3059" y="19060"/>
                    <a:pt x="2500" y="19234"/>
                    <a:pt x="2110" y="19394"/>
                  </a:cubicBezTo>
                  <a:cubicBezTo>
                    <a:pt x="2033" y="19311"/>
                    <a:pt x="1955" y="19231"/>
                    <a:pt x="1883" y="19145"/>
                  </a:cubicBezTo>
                  <a:cubicBezTo>
                    <a:pt x="1404" y="18561"/>
                    <a:pt x="1047" y="17896"/>
                    <a:pt x="934" y="17196"/>
                  </a:cubicBezTo>
                  <a:cubicBezTo>
                    <a:pt x="897" y="16958"/>
                    <a:pt x="900" y="16721"/>
                    <a:pt x="919" y="16484"/>
                  </a:cubicBezTo>
                  <a:lnTo>
                    <a:pt x="919" y="16484"/>
                  </a:lnTo>
                  <a:cubicBezTo>
                    <a:pt x="1319" y="16621"/>
                    <a:pt x="1868" y="16741"/>
                    <a:pt x="2496" y="16778"/>
                  </a:cubicBezTo>
                  <a:cubicBezTo>
                    <a:pt x="2638" y="16787"/>
                    <a:pt x="2778" y="16791"/>
                    <a:pt x="2912" y="16791"/>
                  </a:cubicBezTo>
                  <a:cubicBezTo>
                    <a:pt x="4004" y="16791"/>
                    <a:pt x="4814" y="16524"/>
                    <a:pt x="4788" y="16333"/>
                  </a:cubicBezTo>
                  <a:cubicBezTo>
                    <a:pt x="4762" y="16109"/>
                    <a:pt x="3757" y="16052"/>
                    <a:pt x="2544" y="15976"/>
                  </a:cubicBezTo>
                  <a:cubicBezTo>
                    <a:pt x="1959" y="15943"/>
                    <a:pt x="1425" y="15912"/>
                    <a:pt x="1019" y="15912"/>
                  </a:cubicBezTo>
                  <a:cubicBezTo>
                    <a:pt x="1088" y="15647"/>
                    <a:pt x="1187" y="15392"/>
                    <a:pt x="1315" y="15150"/>
                  </a:cubicBezTo>
                  <a:cubicBezTo>
                    <a:pt x="1794" y="14284"/>
                    <a:pt x="2543" y="13589"/>
                    <a:pt x="3387" y="13037"/>
                  </a:cubicBezTo>
                  <a:cubicBezTo>
                    <a:pt x="3667" y="13285"/>
                    <a:pt x="4102" y="13565"/>
                    <a:pt x="4649" y="13777"/>
                  </a:cubicBezTo>
                  <a:cubicBezTo>
                    <a:pt x="5215" y="13998"/>
                    <a:pt x="5749" y="14086"/>
                    <a:pt x="6124" y="14086"/>
                  </a:cubicBezTo>
                  <a:cubicBezTo>
                    <a:pt x="6447" y="14086"/>
                    <a:pt x="6653" y="14021"/>
                    <a:pt x="6665" y="13922"/>
                  </a:cubicBezTo>
                  <a:cubicBezTo>
                    <a:pt x="6697" y="13698"/>
                    <a:pt x="5894" y="13403"/>
                    <a:pt x="4940" y="13028"/>
                  </a:cubicBezTo>
                  <a:cubicBezTo>
                    <a:pt x="4595" y="12895"/>
                    <a:pt x="4275" y="12770"/>
                    <a:pt x="3995" y="12670"/>
                  </a:cubicBezTo>
                  <a:cubicBezTo>
                    <a:pt x="4199" y="12558"/>
                    <a:pt x="4404" y="12452"/>
                    <a:pt x="4611" y="12355"/>
                  </a:cubicBezTo>
                  <a:cubicBezTo>
                    <a:pt x="5956" y="11728"/>
                    <a:pt x="7363" y="11431"/>
                    <a:pt x="8822" y="11316"/>
                  </a:cubicBezTo>
                  <a:cubicBezTo>
                    <a:pt x="10284" y="11157"/>
                    <a:pt x="11712" y="10978"/>
                    <a:pt x="13105" y="10778"/>
                  </a:cubicBezTo>
                  <a:cubicBezTo>
                    <a:pt x="18670" y="9985"/>
                    <a:pt x="23620" y="8729"/>
                    <a:pt x="27588" y="7171"/>
                  </a:cubicBezTo>
                  <a:cubicBezTo>
                    <a:pt x="31564" y="5622"/>
                    <a:pt x="34548" y="3828"/>
                    <a:pt x="36453" y="2405"/>
                  </a:cubicBezTo>
                  <a:cubicBezTo>
                    <a:pt x="36934" y="2056"/>
                    <a:pt x="37352" y="1732"/>
                    <a:pt x="37702" y="1436"/>
                  </a:cubicBezTo>
                  <a:cubicBezTo>
                    <a:pt x="38059" y="1147"/>
                    <a:pt x="38354" y="897"/>
                    <a:pt x="38580" y="680"/>
                  </a:cubicBezTo>
                  <a:cubicBezTo>
                    <a:pt x="39040" y="256"/>
                    <a:pt x="39273" y="25"/>
                    <a:pt x="39255" y="3"/>
                  </a:cubicBezTo>
                  <a:cubicBezTo>
                    <a:pt x="39253" y="2"/>
                    <a:pt x="39251" y="1"/>
                    <a:pt x="39248" y="1"/>
                  </a:cubicBezTo>
                  <a:close/>
                </a:path>
              </a:pathLst>
            </a:custGeom>
            <a:solidFill>
              <a:srgbClr val="D393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37"/>
            <p:cNvSpPr/>
            <p:nvPr/>
          </p:nvSpPr>
          <p:spPr>
            <a:xfrm>
              <a:off x="2172041" y="3937987"/>
              <a:ext cx="791362" cy="430942"/>
            </a:xfrm>
            <a:custGeom>
              <a:avLst/>
              <a:gdLst/>
              <a:ahLst/>
              <a:cxnLst/>
              <a:rect l="l" t="t" r="r" b="b"/>
              <a:pathLst>
                <a:path w="48151" h="26221" extrusionOk="0">
                  <a:moveTo>
                    <a:pt x="42295" y="0"/>
                  </a:moveTo>
                  <a:cubicBezTo>
                    <a:pt x="36656" y="4995"/>
                    <a:pt x="29488" y="7751"/>
                    <a:pt x="22209" y="9329"/>
                  </a:cubicBezTo>
                  <a:cubicBezTo>
                    <a:pt x="18559" y="10119"/>
                    <a:pt x="14852" y="10626"/>
                    <a:pt x="11138" y="11001"/>
                  </a:cubicBezTo>
                  <a:cubicBezTo>
                    <a:pt x="5346" y="11589"/>
                    <a:pt x="1" y="16657"/>
                    <a:pt x="6536" y="21080"/>
                  </a:cubicBezTo>
                  <a:cubicBezTo>
                    <a:pt x="11659" y="24548"/>
                    <a:pt x="17917" y="26220"/>
                    <a:pt x="24086" y="26220"/>
                  </a:cubicBezTo>
                  <a:cubicBezTo>
                    <a:pt x="24614" y="26220"/>
                    <a:pt x="25142" y="26208"/>
                    <a:pt x="25668" y="26184"/>
                  </a:cubicBezTo>
                  <a:cubicBezTo>
                    <a:pt x="33705" y="25811"/>
                    <a:pt x="41468" y="22737"/>
                    <a:pt x="48150" y="18257"/>
                  </a:cubicBezTo>
                  <a:lnTo>
                    <a:pt x="422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22" name="Google Shape;1822;p37"/>
          <p:cNvGrpSpPr/>
          <p:nvPr/>
        </p:nvGrpSpPr>
        <p:grpSpPr>
          <a:xfrm rot="350720">
            <a:off x="6450042" y="1321901"/>
            <a:ext cx="3258623" cy="1015751"/>
            <a:chOff x="822275" y="4009475"/>
            <a:chExt cx="3305475" cy="1199950"/>
          </a:xfrm>
        </p:grpSpPr>
        <p:sp>
          <p:nvSpPr>
            <p:cNvPr id="1823" name="Google Shape;1823;p37"/>
            <p:cNvSpPr/>
            <p:nvPr/>
          </p:nvSpPr>
          <p:spPr>
            <a:xfrm>
              <a:off x="822275" y="4009475"/>
              <a:ext cx="3305475" cy="1199950"/>
            </a:xfrm>
            <a:custGeom>
              <a:avLst/>
              <a:gdLst/>
              <a:ahLst/>
              <a:cxnLst/>
              <a:rect l="l" t="t" r="r" b="b"/>
              <a:pathLst>
                <a:path w="132219" h="47998" extrusionOk="0">
                  <a:moveTo>
                    <a:pt x="48420" y="1"/>
                  </a:moveTo>
                  <a:cubicBezTo>
                    <a:pt x="33081" y="1"/>
                    <a:pt x="17700" y="6306"/>
                    <a:pt x="7166" y="17507"/>
                  </a:cubicBezTo>
                  <a:cubicBezTo>
                    <a:pt x="3637" y="21259"/>
                    <a:pt x="0" y="26564"/>
                    <a:pt x="378" y="31982"/>
                  </a:cubicBezTo>
                  <a:cubicBezTo>
                    <a:pt x="758" y="37430"/>
                    <a:pt x="5045" y="39910"/>
                    <a:pt x="9546" y="42504"/>
                  </a:cubicBezTo>
                  <a:cubicBezTo>
                    <a:pt x="16428" y="46474"/>
                    <a:pt x="24258" y="47998"/>
                    <a:pt x="32243" y="47998"/>
                  </a:cubicBezTo>
                  <a:cubicBezTo>
                    <a:pt x="38607" y="47998"/>
                    <a:pt x="45070" y="47030"/>
                    <a:pt x="51229" y="45560"/>
                  </a:cubicBezTo>
                  <a:cubicBezTo>
                    <a:pt x="65116" y="42246"/>
                    <a:pt x="78460" y="36618"/>
                    <a:pt x="92590" y="34569"/>
                  </a:cubicBezTo>
                  <a:cubicBezTo>
                    <a:pt x="96529" y="33998"/>
                    <a:pt x="100509" y="33714"/>
                    <a:pt x="104489" y="33714"/>
                  </a:cubicBezTo>
                  <a:cubicBezTo>
                    <a:pt x="113909" y="33714"/>
                    <a:pt x="123331" y="35304"/>
                    <a:pt x="132218" y="38431"/>
                  </a:cubicBezTo>
                  <a:lnTo>
                    <a:pt x="130116" y="26409"/>
                  </a:lnTo>
                  <a:cubicBezTo>
                    <a:pt x="128567" y="26604"/>
                    <a:pt x="127019" y="26695"/>
                    <a:pt x="125476" y="26695"/>
                  </a:cubicBezTo>
                  <a:cubicBezTo>
                    <a:pt x="114901" y="26695"/>
                    <a:pt x="104521" y="22384"/>
                    <a:pt x="95071" y="17369"/>
                  </a:cubicBezTo>
                  <a:cubicBezTo>
                    <a:pt x="84240" y="11620"/>
                    <a:pt x="73776" y="4771"/>
                    <a:pt x="61906" y="1695"/>
                  </a:cubicBezTo>
                  <a:cubicBezTo>
                    <a:pt x="57499" y="553"/>
                    <a:pt x="52961" y="1"/>
                    <a:pt x="484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37"/>
            <p:cNvSpPr/>
            <p:nvPr/>
          </p:nvSpPr>
          <p:spPr>
            <a:xfrm>
              <a:off x="822275" y="4009475"/>
              <a:ext cx="2542750" cy="1084250"/>
            </a:xfrm>
            <a:custGeom>
              <a:avLst/>
              <a:gdLst/>
              <a:ahLst/>
              <a:cxnLst/>
              <a:rect l="l" t="t" r="r" b="b"/>
              <a:pathLst>
                <a:path w="101710" h="43370" extrusionOk="0">
                  <a:moveTo>
                    <a:pt x="48420" y="1"/>
                  </a:moveTo>
                  <a:cubicBezTo>
                    <a:pt x="33081" y="1"/>
                    <a:pt x="17700" y="6306"/>
                    <a:pt x="7166" y="17507"/>
                  </a:cubicBezTo>
                  <a:cubicBezTo>
                    <a:pt x="3637" y="21259"/>
                    <a:pt x="0" y="26564"/>
                    <a:pt x="378" y="31982"/>
                  </a:cubicBezTo>
                  <a:cubicBezTo>
                    <a:pt x="758" y="37430"/>
                    <a:pt x="5045" y="39910"/>
                    <a:pt x="9546" y="42504"/>
                  </a:cubicBezTo>
                  <a:cubicBezTo>
                    <a:pt x="10074" y="42808"/>
                    <a:pt x="10610" y="43095"/>
                    <a:pt x="11149" y="43370"/>
                  </a:cubicBezTo>
                  <a:cubicBezTo>
                    <a:pt x="14710" y="37475"/>
                    <a:pt x="20621" y="32729"/>
                    <a:pt x="27124" y="30234"/>
                  </a:cubicBezTo>
                  <a:cubicBezTo>
                    <a:pt x="32902" y="28016"/>
                    <a:pt x="39028" y="27217"/>
                    <a:pt x="45230" y="27217"/>
                  </a:cubicBezTo>
                  <a:cubicBezTo>
                    <a:pt x="50755" y="27217"/>
                    <a:pt x="56340" y="27851"/>
                    <a:pt x="61790" y="28682"/>
                  </a:cubicBezTo>
                  <a:cubicBezTo>
                    <a:pt x="71526" y="30167"/>
                    <a:pt x="81170" y="32242"/>
                    <a:pt x="90658" y="34879"/>
                  </a:cubicBezTo>
                  <a:cubicBezTo>
                    <a:pt x="91301" y="34772"/>
                    <a:pt x="91943" y="34662"/>
                    <a:pt x="92590" y="34569"/>
                  </a:cubicBezTo>
                  <a:cubicBezTo>
                    <a:pt x="95613" y="34130"/>
                    <a:pt x="98659" y="33871"/>
                    <a:pt x="101710" y="33768"/>
                  </a:cubicBezTo>
                  <a:cubicBezTo>
                    <a:pt x="101680" y="28748"/>
                    <a:pt x="99851" y="23724"/>
                    <a:pt x="96976" y="19556"/>
                  </a:cubicBezTo>
                  <a:cubicBezTo>
                    <a:pt x="96513" y="18884"/>
                    <a:pt x="96026" y="18232"/>
                    <a:pt x="95515" y="17600"/>
                  </a:cubicBezTo>
                  <a:cubicBezTo>
                    <a:pt x="95368" y="17522"/>
                    <a:pt x="95217" y="17446"/>
                    <a:pt x="95071" y="17369"/>
                  </a:cubicBezTo>
                  <a:cubicBezTo>
                    <a:pt x="84240" y="11620"/>
                    <a:pt x="73776" y="4771"/>
                    <a:pt x="61906" y="1695"/>
                  </a:cubicBezTo>
                  <a:cubicBezTo>
                    <a:pt x="57499" y="553"/>
                    <a:pt x="52961" y="1"/>
                    <a:pt x="484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5" name="Google Shape;1825;p37"/>
          <p:cNvSpPr txBox="1"/>
          <p:nvPr/>
        </p:nvSpPr>
        <p:spPr>
          <a:xfrm>
            <a:off x="-146400" y="-20425"/>
            <a:ext cx="3995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" sz="5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Week of </a:t>
            </a:r>
            <a:r>
              <a:rPr lang="en" sz="5800" b="1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4th Oct</a:t>
            </a:r>
            <a:endParaRPr sz="5800" b="0" i="0" u="none" strike="noStrike" cap="non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826" name="Google Shape;1826;p37"/>
          <p:cNvSpPr txBox="1"/>
          <p:nvPr/>
        </p:nvSpPr>
        <p:spPr>
          <a:xfrm>
            <a:off x="6527425" y="1468200"/>
            <a:ext cx="2577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World Mental Health Day 10th October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827" name="Google Shape;1827;p37"/>
          <p:cNvGrpSpPr/>
          <p:nvPr/>
        </p:nvGrpSpPr>
        <p:grpSpPr>
          <a:xfrm>
            <a:off x="8195875" y="1737199"/>
            <a:ext cx="774677" cy="639876"/>
            <a:chOff x="733500" y="3152349"/>
            <a:chExt cx="774677" cy="639876"/>
          </a:xfrm>
        </p:grpSpPr>
        <p:sp>
          <p:nvSpPr>
            <p:cNvPr id="1828" name="Google Shape;1828;p37"/>
            <p:cNvSpPr/>
            <p:nvPr/>
          </p:nvSpPr>
          <p:spPr>
            <a:xfrm>
              <a:off x="775357" y="3198068"/>
              <a:ext cx="732820" cy="582062"/>
            </a:xfrm>
            <a:custGeom>
              <a:avLst/>
              <a:gdLst/>
              <a:ahLst/>
              <a:cxnLst/>
              <a:rect l="l" t="t" r="r" b="b"/>
              <a:pathLst>
                <a:path w="44589" h="35416" extrusionOk="0">
                  <a:moveTo>
                    <a:pt x="15732" y="1"/>
                  </a:moveTo>
                  <a:cubicBezTo>
                    <a:pt x="15333" y="1"/>
                    <a:pt x="15121" y="524"/>
                    <a:pt x="15403" y="835"/>
                  </a:cubicBezTo>
                  <a:cubicBezTo>
                    <a:pt x="19262" y="5130"/>
                    <a:pt x="18348" y="10788"/>
                    <a:pt x="15624" y="15402"/>
                  </a:cubicBezTo>
                  <a:cubicBezTo>
                    <a:pt x="13636" y="12890"/>
                    <a:pt x="11798" y="10252"/>
                    <a:pt x="10093" y="7566"/>
                  </a:cubicBezTo>
                  <a:cubicBezTo>
                    <a:pt x="9991" y="7405"/>
                    <a:pt x="9842" y="7339"/>
                    <a:pt x="9694" y="7339"/>
                  </a:cubicBezTo>
                  <a:cubicBezTo>
                    <a:pt x="9354" y="7339"/>
                    <a:pt x="9017" y="7687"/>
                    <a:pt x="9253" y="8057"/>
                  </a:cubicBezTo>
                  <a:cubicBezTo>
                    <a:pt x="10387" y="9845"/>
                    <a:pt x="11583" y="11612"/>
                    <a:pt x="12841" y="13336"/>
                  </a:cubicBezTo>
                  <a:cubicBezTo>
                    <a:pt x="11775" y="13813"/>
                    <a:pt x="10676" y="14044"/>
                    <a:pt x="9601" y="14044"/>
                  </a:cubicBezTo>
                  <a:cubicBezTo>
                    <a:pt x="7175" y="14044"/>
                    <a:pt x="4874" y="12864"/>
                    <a:pt x="3375" y="10663"/>
                  </a:cubicBezTo>
                  <a:cubicBezTo>
                    <a:pt x="3269" y="10508"/>
                    <a:pt x="3119" y="10444"/>
                    <a:pt x="2970" y="10444"/>
                  </a:cubicBezTo>
                  <a:cubicBezTo>
                    <a:pt x="2624" y="10444"/>
                    <a:pt x="2286" y="10790"/>
                    <a:pt x="2534" y="11154"/>
                  </a:cubicBezTo>
                  <a:cubicBezTo>
                    <a:pt x="4243" y="13664"/>
                    <a:pt x="6845" y="15007"/>
                    <a:pt x="9598" y="15007"/>
                  </a:cubicBezTo>
                  <a:cubicBezTo>
                    <a:pt x="10867" y="15007"/>
                    <a:pt x="12168" y="14722"/>
                    <a:pt x="13429" y="14134"/>
                  </a:cubicBezTo>
                  <a:cubicBezTo>
                    <a:pt x="15636" y="17093"/>
                    <a:pt x="18036" y="19915"/>
                    <a:pt x="20647" y="22476"/>
                  </a:cubicBezTo>
                  <a:cubicBezTo>
                    <a:pt x="17952" y="23458"/>
                    <a:pt x="14931" y="24136"/>
                    <a:pt x="12028" y="24136"/>
                  </a:cubicBezTo>
                  <a:cubicBezTo>
                    <a:pt x="7533" y="24136"/>
                    <a:pt x="3320" y="22511"/>
                    <a:pt x="1032" y="17878"/>
                  </a:cubicBezTo>
                  <a:cubicBezTo>
                    <a:pt x="945" y="17702"/>
                    <a:pt x="804" y="17629"/>
                    <a:pt x="659" y="17629"/>
                  </a:cubicBezTo>
                  <a:cubicBezTo>
                    <a:pt x="339" y="17629"/>
                    <a:pt x="1" y="17984"/>
                    <a:pt x="191" y="18370"/>
                  </a:cubicBezTo>
                  <a:cubicBezTo>
                    <a:pt x="1998" y="22027"/>
                    <a:pt x="4959" y="23946"/>
                    <a:pt x="8336" y="24701"/>
                  </a:cubicBezTo>
                  <a:cubicBezTo>
                    <a:pt x="8315" y="24729"/>
                    <a:pt x="8288" y="24749"/>
                    <a:pt x="8269" y="24785"/>
                  </a:cubicBezTo>
                  <a:cubicBezTo>
                    <a:pt x="6912" y="27427"/>
                    <a:pt x="4627" y="29342"/>
                    <a:pt x="1777" y="30189"/>
                  </a:cubicBezTo>
                  <a:cubicBezTo>
                    <a:pt x="1228" y="30352"/>
                    <a:pt x="1395" y="31151"/>
                    <a:pt x="1887" y="31151"/>
                  </a:cubicBezTo>
                  <a:cubicBezTo>
                    <a:pt x="1934" y="31151"/>
                    <a:pt x="1983" y="31144"/>
                    <a:pt x="2035" y="31128"/>
                  </a:cubicBezTo>
                  <a:cubicBezTo>
                    <a:pt x="5115" y="30214"/>
                    <a:pt x="7641" y="28136"/>
                    <a:pt x="9110" y="25277"/>
                  </a:cubicBezTo>
                  <a:cubicBezTo>
                    <a:pt x="9181" y="25147"/>
                    <a:pt x="9186" y="24991"/>
                    <a:pt x="9122" y="24857"/>
                  </a:cubicBezTo>
                  <a:lnTo>
                    <a:pt x="9122" y="24857"/>
                  </a:lnTo>
                  <a:cubicBezTo>
                    <a:pt x="10081" y="25019"/>
                    <a:pt x="11067" y="25094"/>
                    <a:pt x="12066" y="25094"/>
                  </a:cubicBezTo>
                  <a:cubicBezTo>
                    <a:pt x="15163" y="25094"/>
                    <a:pt x="18374" y="24374"/>
                    <a:pt x="21223" y="23300"/>
                  </a:cubicBezTo>
                  <a:cubicBezTo>
                    <a:pt x="21286" y="23276"/>
                    <a:pt x="21344" y="23239"/>
                    <a:pt x="21394" y="23194"/>
                  </a:cubicBezTo>
                  <a:cubicBezTo>
                    <a:pt x="24387" y="26026"/>
                    <a:pt x="27654" y="28513"/>
                    <a:pt x="31228" y="30487"/>
                  </a:cubicBezTo>
                  <a:cubicBezTo>
                    <a:pt x="29714" y="32116"/>
                    <a:pt x="27996" y="33242"/>
                    <a:pt x="25860" y="33977"/>
                  </a:cubicBezTo>
                  <a:cubicBezTo>
                    <a:pt x="24944" y="34292"/>
                    <a:pt x="23541" y="34514"/>
                    <a:pt x="22088" y="34514"/>
                  </a:cubicBezTo>
                  <a:cubicBezTo>
                    <a:pt x="19929" y="34514"/>
                    <a:pt x="17661" y="34023"/>
                    <a:pt x="16731" y="32613"/>
                  </a:cubicBezTo>
                  <a:cubicBezTo>
                    <a:pt x="16626" y="32455"/>
                    <a:pt x="16476" y="32390"/>
                    <a:pt x="16328" y="32390"/>
                  </a:cubicBezTo>
                  <a:cubicBezTo>
                    <a:pt x="15985" y="32390"/>
                    <a:pt x="15648" y="32738"/>
                    <a:pt x="15890" y="33105"/>
                  </a:cubicBezTo>
                  <a:cubicBezTo>
                    <a:pt x="17118" y="34966"/>
                    <a:pt x="19962" y="35416"/>
                    <a:pt x="22337" y="35416"/>
                  </a:cubicBezTo>
                  <a:cubicBezTo>
                    <a:pt x="22977" y="35416"/>
                    <a:pt x="23583" y="35383"/>
                    <a:pt x="24114" y="35336"/>
                  </a:cubicBezTo>
                  <a:cubicBezTo>
                    <a:pt x="27253" y="35062"/>
                    <a:pt x="30058" y="33258"/>
                    <a:pt x="32113" y="30962"/>
                  </a:cubicBezTo>
                  <a:cubicBezTo>
                    <a:pt x="35681" y="32821"/>
                    <a:pt x="39545" y="34170"/>
                    <a:pt x="43742" y="34835"/>
                  </a:cubicBezTo>
                  <a:cubicBezTo>
                    <a:pt x="43771" y="34839"/>
                    <a:pt x="43800" y="34842"/>
                    <a:pt x="43828" y="34842"/>
                  </a:cubicBezTo>
                  <a:cubicBezTo>
                    <a:pt x="44378" y="34842"/>
                    <a:pt x="44588" y="33987"/>
                    <a:pt x="44000" y="33894"/>
                  </a:cubicBezTo>
                  <a:cubicBezTo>
                    <a:pt x="37409" y="32849"/>
                    <a:pt x="31654" y="30108"/>
                    <a:pt x="26603" y="26327"/>
                  </a:cubicBezTo>
                  <a:cubicBezTo>
                    <a:pt x="29876" y="21953"/>
                    <a:pt x="31252" y="16714"/>
                    <a:pt x="30539" y="11288"/>
                  </a:cubicBezTo>
                  <a:cubicBezTo>
                    <a:pt x="30498" y="10981"/>
                    <a:pt x="30233" y="10825"/>
                    <a:pt x="29989" y="10825"/>
                  </a:cubicBezTo>
                  <a:cubicBezTo>
                    <a:pt x="29746" y="10825"/>
                    <a:pt x="29524" y="10979"/>
                    <a:pt x="29565" y="11288"/>
                  </a:cubicBezTo>
                  <a:cubicBezTo>
                    <a:pt x="30253" y="16518"/>
                    <a:pt x="28960" y="21508"/>
                    <a:pt x="25834" y="25736"/>
                  </a:cubicBezTo>
                  <a:cubicBezTo>
                    <a:pt x="22297" y="22976"/>
                    <a:pt x="19113" y="19708"/>
                    <a:pt x="16236" y="16163"/>
                  </a:cubicBezTo>
                  <a:cubicBezTo>
                    <a:pt x="16306" y="16123"/>
                    <a:pt x="16365" y="16064"/>
                    <a:pt x="16407" y="15995"/>
                  </a:cubicBezTo>
                  <a:cubicBezTo>
                    <a:pt x="19268" y="11212"/>
                    <a:pt x="20170" y="5433"/>
                    <a:pt x="16691" y="882"/>
                  </a:cubicBezTo>
                  <a:cubicBezTo>
                    <a:pt x="16814" y="633"/>
                    <a:pt x="16759" y="283"/>
                    <a:pt x="16414" y="181"/>
                  </a:cubicBezTo>
                  <a:lnTo>
                    <a:pt x="15877" y="22"/>
                  </a:lnTo>
                  <a:cubicBezTo>
                    <a:pt x="15826" y="8"/>
                    <a:pt x="15778" y="1"/>
                    <a:pt x="15732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37"/>
            <p:cNvSpPr/>
            <p:nvPr/>
          </p:nvSpPr>
          <p:spPr>
            <a:xfrm>
              <a:off x="733500" y="3664166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0"/>
                  </a:moveTo>
                  <a:cubicBezTo>
                    <a:pt x="0" y="0"/>
                    <a:pt x="0" y="5564"/>
                    <a:pt x="3588" y="5564"/>
                  </a:cubicBezTo>
                  <a:cubicBezTo>
                    <a:pt x="7176" y="5564"/>
                    <a:pt x="7176" y="0"/>
                    <a:pt x="35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37"/>
            <p:cNvSpPr/>
            <p:nvPr/>
          </p:nvSpPr>
          <p:spPr>
            <a:xfrm>
              <a:off x="733500" y="3454930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37"/>
            <p:cNvSpPr/>
            <p:nvPr/>
          </p:nvSpPr>
          <p:spPr>
            <a:xfrm>
              <a:off x="747584" y="3309473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37"/>
            <p:cNvSpPr/>
            <p:nvPr/>
          </p:nvSpPr>
          <p:spPr>
            <a:xfrm>
              <a:off x="856442" y="3240073"/>
              <a:ext cx="117921" cy="91461"/>
            </a:xfrm>
            <a:custGeom>
              <a:avLst/>
              <a:gdLst/>
              <a:ahLst/>
              <a:cxnLst/>
              <a:rect l="l" t="t" r="r" b="b"/>
              <a:pathLst>
                <a:path w="7175" h="5565" extrusionOk="0">
                  <a:moveTo>
                    <a:pt x="3588" y="1"/>
                  </a:moveTo>
                  <a:cubicBezTo>
                    <a:pt x="0" y="1"/>
                    <a:pt x="0" y="5565"/>
                    <a:pt x="3588" y="5565"/>
                  </a:cubicBezTo>
                  <a:cubicBezTo>
                    <a:pt x="7175" y="5565"/>
                    <a:pt x="7175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37"/>
            <p:cNvSpPr/>
            <p:nvPr/>
          </p:nvSpPr>
          <p:spPr>
            <a:xfrm>
              <a:off x="967190" y="3152349"/>
              <a:ext cx="117954" cy="91444"/>
            </a:xfrm>
            <a:custGeom>
              <a:avLst/>
              <a:gdLst/>
              <a:ahLst/>
              <a:cxnLst/>
              <a:rect l="l" t="t" r="r" b="b"/>
              <a:pathLst>
                <a:path w="7177" h="5564" extrusionOk="0">
                  <a:moveTo>
                    <a:pt x="3589" y="0"/>
                  </a:moveTo>
                  <a:cubicBezTo>
                    <a:pt x="1" y="0"/>
                    <a:pt x="2" y="5564"/>
                    <a:pt x="3589" y="5564"/>
                  </a:cubicBezTo>
                  <a:cubicBezTo>
                    <a:pt x="7177" y="5564"/>
                    <a:pt x="7177" y="0"/>
                    <a:pt x="35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37"/>
            <p:cNvSpPr/>
            <p:nvPr/>
          </p:nvSpPr>
          <p:spPr>
            <a:xfrm>
              <a:off x="995358" y="3700764"/>
              <a:ext cx="117954" cy="91461"/>
            </a:xfrm>
            <a:custGeom>
              <a:avLst/>
              <a:gdLst/>
              <a:ahLst/>
              <a:cxnLst/>
              <a:rect l="l" t="t" r="r" b="b"/>
              <a:pathLst>
                <a:path w="7177" h="5565" extrusionOk="0">
                  <a:moveTo>
                    <a:pt x="3588" y="1"/>
                  </a:moveTo>
                  <a:cubicBezTo>
                    <a:pt x="0" y="1"/>
                    <a:pt x="0" y="5564"/>
                    <a:pt x="3588" y="5564"/>
                  </a:cubicBezTo>
                  <a:cubicBezTo>
                    <a:pt x="7176" y="5564"/>
                    <a:pt x="7176" y="1"/>
                    <a:pt x="3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35" name="Google Shape;1835;p37" descr="Download the accompanying teacher toolkit from https://www.annafreud.org/wahmhtoolkit It's free!&#10;We All Have Mental Health is an animation designed to give young people aged 11-14 a common language and understanding of what we mean by mental health and how we can look after it. &#10;It has been created for young people in Key stage 3 and can be used with accompanying teaching resources.&#10;&#10;Watch the subtitled version here: https://youtu.be/754__xBsak4 &#10;Watch the Behind the scenes video here: https://youtu.be/CnzgNrKRS58" title="We All Have Mental Health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5475" y="1191700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6" name="Google Shape;1836;p37"/>
          <p:cNvSpPr txBox="1"/>
          <p:nvPr/>
        </p:nvSpPr>
        <p:spPr>
          <a:xfrm>
            <a:off x="6078600" y="2954100"/>
            <a:ext cx="27675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175BB"/>
                </a:solidFill>
                <a:latin typeface="Poppins"/>
                <a:ea typeface="Poppins"/>
                <a:cs typeface="Poppins"/>
                <a:sym typeface="Poppins"/>
              </a:rPr>
              <a:t>Remember that nobody is happy all the time. No-one. Do not beat yourself up for feeling your feelings. </a:t>
            </a:r>
            <a:endParaRPr sz="1700">
              <a:solidFill>
                <a:srgbClr val="6175B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Google Shape;1841;p38"/>
          <p:cNvSpPr txBox="1">
            <a:spLocks noGrp="1"/>
          </p:cNvSpPr>
          <p:nvPr>
            <p:ph type="subTitle" idx="1"/>
          </p:nvPr>
        </p:nvSpPr>
        <p:spPr>
          <a:xfrm>
            <a:off x="503150" y="378275"/>
            <a:ext cx="8430300" cy="13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was going on for Sasha in the animation?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was going on for André in the animation?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What are the differences between everyday feelings and overwhelming feelings?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What are some self-care strategies that we can use to deal with everyday feelings, what does Sasha do? does it work?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How are the feelings that André is experiencing different? What does André do to manage these feelings?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What advice does André get from Sasha and his Head of Year?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What are some other things André could do?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What can you do if you are worried about a friend?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p39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7" name="Google Shape;1847;p39"/>
          <p:cNvSpPr txBox="1">
            <a:spLocks noGrp="1"/>
          </p:cNvSpPr>
          <p:nvPr>
            <p:ph type="subTitle" idx="1"/>
          </p:nvPr>
        </p:nvSpPr>
        <p:spPr>
          <a:xfrm>
            <a:off x="2659025" y="4393900"/>
            <a:ext cx="3921600" cy="8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ever get caught in a low mood spiral? </a:t>
            </a:r>
            <a:endParaRPr/>
          </a:p>
        </p:txBody>
      </p:sp>
      <p:sp>
        <p:nvSpPr>
          <p:cNvPr id="1848" name="Google Shape;1848;p39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9" name="Google Shape;1849;p39"/>
          <p:cNvPicPr preferRelativeResize="0"/>
          <p:nvPr/>
        </p:nvPicPr>
        <p:blipFill rotWithShape="1">
          <a:blip r:embed="rId3">
            <a:alphaModFix/>
          </a:blip>
          <a:srcRect l="30814" t="31612" r="10870" b="11671"/>
          <a:stretch/>
        </p:blipFill>
        <p:spPr>
          <a:xfrm>
            <a:off x="1865150" y="105200"/>
            <a:ext cx="5413699" cy="421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her's Day Social Media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CFC0"/>
      </a:accent1>
      <a:accent2>
        <a:srgbClr val="843838"/>
      </a:accent2>
      <a:accent3>
        <a:srgbClr val="FE9BA6"/>
      </a:accent3>
      <a:accent4>
        <a:srgbClr val="6175BB"/>
      </a:accent4>
      <a:accent5>
        <a:srgbClr val="FC867D"/>
      </a:accent5>
      <a:accent6>
        <a:srgbClr val="FCB377"/>
      </a:accent6>
      <a:hlink>
        <a:srgbClr val="84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Office PowerPoint</Application>
  <PresentationFormat>On-screen Show (16:9)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Amatic SC</vt:lpstr>
      <vt:lpstr>Arial</vt:lpstr>
      <vt:lpstr>Playfair Display</vt:lpstr>
      <vt:lpstr>Poppins</vt:lpstr>
      <vt:lpstr>Mother's Day Social Media by Slidesgo</vt:lpstr>
      <vt:lpstr>Weekly Wellbeing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Wellbeing</dc:title>
  <dc:creator>Bethan Donoghue</dc:creator>
  <cp:lastModifiedBy>Bethan Donoghue</cp:lastModifiedBy>
  <cp:revision>1</cp:revision>
  <dcterms:modified xsi:type="dcterms:W3CDTF">2021-09-20T06:38:23Z</dcterms:modified>
</cp:coreProperties>
</file>